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344" r:id="rId2"/>
    <p:sldId id="358" r:id="rId3"/>
    <p:sldId id="359" r:id="rId4"/>
    <p:sldId id="360" r:id="rId5"/>
    <p:sldId id="356" r:id="rId6"/>
    <p:sldId id="304" r:id="rId7"/>
    <p:sldId id="361" r:id="rId8"/>
    <p:sldId id="362" r:id="rId9"/>
    <p:sldId id="363" r:id="rId10"/>
    <p:sldId id="364" r:id="rId11"/>
    <p:sldId id="341" r:id="rId12"/>
    <p:sldId id="309" r:id="rId13"/>
    <p:sldId id="366" r:id="rId14"/>
    <p:sldId id="308" r:id="rId15"/>
    <p:sldId id="276" r:id="rId16"/>
    <p:sldId id="367" r:id="rId17"/>
    <p:sldId id="277" r:id="rId18"/>
    <p:sldId id="330" r:id="rId19"/>
    <p:sldId id="386" r:id="rId20"/>
    <p:sldId id="387" r:id="rId21"/>
    <p:sldId id="388" r:id="rId22"/>
    <p:sldId id="389" r:id="rId23"/>
    <p:sldId id="390" r:id="rId24"/>
    <p:sldId id="391" r:id="rId25"/>
    <p:sldId id="392" r:id="rId26"/>
    <p:sldId id="285" r:id="rId27"/>
    <p:sldId id="311" r:id="rId28"/>
    <p:sldId id="312" r:id="rId29"/>
    <p:sldId id="339" r:id="rId30"/>
    <p:sldId id="368" r:id="rId31"/>
    <p:sldId id="369" r:id="rId32"/>
    <p:sldId id="314" r:id="rId33"/>
    <p:sldId id="287" r:id="rId34"/>
    <p:sldId id="288" r:id="rId35"/>
    <p:sldId id="289" r:id="rId36"/>
    <p:sldId id="353" r:id="rId37"/>
    <p:sldId id="340" r:id="rId38"/>
    <p:sldId id="292" r:id="rId39"/>
    <p:sldId id="294" r:id="rId40"/>
    <p:sldId id="295" r:id="rId41"/>
    <p:sldId id="297" r:id="rId42"/>
    <p:sldId id="298" r:id="rId43"/>
    <p:sldId id="393" r:id="rId44"/>
    <p:sldId id="371" r:id="rId45"/>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D6800D-D7EF-6047-919E-03E9FF96FB8B}" v="27" dt="2026-01-06T23:54:20.2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138"/>
    <p:restoredTop sz="94626"/>
  </p:normalViewPr>
  <p:slideViewPr>
    <p:cSldViewPr snapToGrid="0">
      <p:cViewPr varScale="1">
        <p:scale>
          <a:sx n="107" d="100"/>
          <a:sy n="107" d="100"/>
        </p:scale>
        <p:origin x="1368" y="464"/>
      </p:cViewPr>
      <p:guideLst/>
    </p:cSldViewPr>
  </p:slideViewPr>
  <p:notesTextViewPr>
    <p:cViewPr>
      <p:scale>
        <a:sx n="3" d="2"/>
        <a:sy n="3" d="2"/>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oleObject" Target="Libro10"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6"/>
              </a:solidFill>
              <a:ln w="19050">
                <a:solidFill>
                  <a:schemeClr val="lt1"/>
                </a:solidFill>
              </a:ln>
              <a:effectLst/>
            </c:spPr>
            <c:extLst>
              <c:ext xmlns:c16="http://schemas.microsoft.com/office/drawing/2014/chart" uri="{C3380CC4-5D6E-409C-BE32-E72D297353CC}">
                <c16:uniqueId val="{00000001-E559-EF40-94F4-C77804C5A668}"/>
              </c:ext>
            </c:extLst>
          </c:dPt>
          <c:dPt>
            <c:idx val="1"/>
            <c:bubble3D val="0"/>
            <c:spPr>
              <a:solidFill>
                <a:schemeClr val="accent5"/>
              </a:solidFill>
              <a:ln w="19050">
                <a:solidFill>
                  <a:schemeClr val="lt1"/>
                </a:solidFill>
              </a:ln>
              <a:effectLst/>
            </c:spPr>
            <c:extLst>
              <c:ext xmlns:c16="http://schemas.microsoft.com/office/drawing/2014/chart" uri="{C3380CC4-5D6E-409C-BE32-E72D297353CC}">
                <c16:uniqueId val="{00000003-E559-EF40-94F4-C77804C5A668}"/>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E559-EF40-94F4-C77804C5A668}"/>
              </c:ext>
            </c:extLst>
          </c:dPt>
          <c:dPt>
            <c:idx val="3"/>
            <c:bubble3D val="0"/>
            <c:spPr>
              <a:solidFill>
                <a:schemeClr val="accent6">
                  <a:lumMod val="60000"/>
                </a:schemeClr>
              </a:solidFill>
              <a:ln w="19050">
                <a:solidFill>
                  <a:schemeClr val="lt1"/>
                </a:solidFill>
              </a:ln>
              <a:effectLst/>
            </c:spPr>
            <c:extLst>
              <c:ext xmlns:c16="http://schemas.microsoft.com/office/drawing/2014/chart" uri="{C3380CC4-5D6E-409C-BE32-E72D297353CC}">
                <c16:uniqueId val="{00000007-E559-EF40-94F4-C77804C5A668}"/>
              </c:ext>
            </c:extLst>
          </c:dPt>
          <c:dPt>
            <c:idx val="4"/>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09-E559-EF40-94F4-C77804C5A668}"/>
              </c:ext>
            </c:extLst>
          </c:dPt>
          <c:dLbls>
            <c:dLbl>
              <c:idx val="0"/>
              <c:layout>
                <c:manualLayout>
                  <c:x val="0.13598356796334798"/>
                  <c:y val="-1.6958547050275413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E559-EF40-94F4-C77804C5A668}"/>
                </c:ext>
              </c:extLst>
            </c:dLbl>
            <c:dLbl>
              <c:idx val="1"/>
              <c:layout>
                <c:manualLayout>
                  <c:x val="0.153162347040805"/>
                  <c:y val="-0.2157150980506389"/>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E559-EF40-94F4-C77804C5A668}"/>
                </c:ext>
              </c:extLst>
            </c:dLbl>
            <c:dLbl>
              <c:idx val="2"/>
              <c:layout>
                <c:manualLayout>
                  <c:x val="-9.1835100332767261E-2"/>
                  <c:y val="0"/>
                </c:manualLayout>
              </c:layout>
              <c:showLegendKey val="0"/>
              <c:showVal val="1"/>
              <c:showCatName val="1"/>
              <c:showSerName val="0"/>
              <c:showPercent val="0"/>
              <c:showBubbleSize val="0"/>
              <c:separator>
</c:separator>
              <c:extLst>
                <c:ext xmlns:c15="http://schemas.microsoft.com/office/drawing/2012/chart" uri="{CE6537A1-D6FC-4f65-9D91-7224C49458BB}">
                  <c15:layout>
                    <c:manualLayout>
                      <c:w val="0.25677792661871018"/>
                      <c:h val="0.14222738564441961"/>
                    </c:manualLayout>
                  </c15:layout>
                </c:ext>
                <c:ext xmlns:c16="http://schemas.microsoft.com/office/drawing/2014/chart" uri="{C3380CC4-5D6E-409C-BE32-E72D297353CC}">
                  <c16:uniqueId val="{00000005-E559-EF40-94F4-C77804C5A668}"/>
                </c:ext>
              </c:extLst>
            </c:dLbl>
            <c:dLbl>
              <c:idx val="3"/>
              <c:layout>
                <c:manualLayout>
                  <c:x val="-2.5031213463054373E-2"/>
                  <c:y val="-6.1897158217684808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E559-EF40-94F4-C77804C5A668}"/>
                </c:ext>
              </c:extLst>
            </c:dLbl>
            <c:dLbl>
              <c:idx val="4"/>
              <c:layout>
                <c:manualLayout>
                  <c:x val="-0.1020747694700589"/>
                  <c:y val="0"/>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E559-EF40-94F4-C77804C5A668}"/>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es-CL"/>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Hoja1!$B$3:$B$7</c:f>
              <c:strCache>
                <c:ptCount val="5"/>
                <c:pt idx="0">
                  <c:v>Innovación Pública</c:v>
                </c:pt>
                <c:pt idx="1">
                  <c:v>Impacto</c:v>
                </c:pt>
                <c:pt idx="2">
                  <c:v>Replicabilidad</c:v>
                </c:pt>
                <c:pt idx="3">
                  <c:v>Co-creación</c:v>
                </c:pt>
                <c:pt idx="4">
                  <c:v>Diversidad de Género</c:v>
                </c:pt>
              </c:strCache>
            </c:strRef>
          </c:cat>
          <c:val>
            <c:numRef>
              <c:f>Hoja1!$C$3:$C$7</c:f>
              <c:numCache>
                <c:formatCode>0%</c:formatCode>
                <c:ptCount val="5"/>
                <c:pt idx="0">
                  <c:v>0.25</c:v>
                </c:pt>
                <c:pt idx="1">
                  <c:v>0.25</c:v>
                </c:pt>
                <c:pt idx="2">
                  <c:v>0.1</c:v>
                </c:pt>
                <c:pt idx="3">
                  <c:v>0.3</c:v>
                </c:pt>
                <c:pt idx="4">
                  <c:v>0.1</c:v>
                </c:pt>
              </c:numCache>
            </c:numRef>
          </c:val>
          <c:extLst>
            <c:ext xmlns:c16="http://schemas.microsoft.com/office/drawing/2014/chart" uri="{C3380CC4-5D6E-409C-BE32-E72D297353CC}">
              <c16:uniqueId val="{0000000A-E559-EF40-94F4-C77804C5A668}"/>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s-CL"/>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2.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804D54-068E-482B-8898-46239B79B578}" type="doc">
      <dgm:prSet loTypeId="urn:microsoft.com/office/officeart/2005/8/layout/cycle2" loCatId="cycle" qsTypeId="urn:microsoft.com/office/officeart/2005/8/quickstyle/simple2" qsCatId="simple" csTypeId="urn:microsoft.com/office/officeart/2005/8/colors/colorful3" csCatId="colorful" phldr="1"/>
      <dgm:spPr/>
      <dgm:t>
        <a:bodyPr/>
        <a:lstStyle/>
        <a:p>
          <a:endParaRPr lang="es-CL"/>
        </a:p>
      </dgm:t>
    </dgm:pt>
    <dgm:pt modelId="{E2D19680-9392-439A-9C76-97E7A427BE6C}">
      <dgm:prSet phldrT="[Texto]"/>
      <dgm:spPr/>
      <dgm:t>
        <a:bodyPr/>
        <a:lstStyle/>
        <a:p>
          <a:r>
            <a:rPr lang="es-CL" dirty="0"/>
            <a:t>Saber</a:t>
          </a:r>
        </a:p>
      </dgm:t>
    </dgm:pt>
    <dgm:pt modelId="{E25FD6C4-6F2C-4B69-827F-9B8FE8A2393F}" type="parTrans" cxnId="{564B2CA5-8698-44F0-B01A-B3E3CE5E3240}">
      <dgm:prSet/>
      <dgm:spPr/>
      <dgm:t>
        <a:bodyPr/>
        <a:lstStyle/>
        <a:p>
          <a:endParaRPr lang="es-CL"/>
        </a:p>
      </dgm:t>
    </dgm:pt>
    <dgm:pt modelId="{E3C3AE05-6654-4A3E-A541-576B82FE822B}" type="sibTrans" cxnId="{564B2CA5-8698-44F0-B01A-B3E3CE5E3240}">
      <dgm:prSet/>
      <dgm:spPr/>
      <dgm:t>
        <a:bodyPr/>
        <a:lstStyle/>
        <a:p>
          <a:endParaRPr lang="es-CL" dirty="0"/>
        </a:p>
      </dgm:t>
    </dgm:pt>
    <dgm:pt modelId="{DEE18D6D-47F9-42DE-9C1A-6EF01C14E605}">
      <dgm:prSet phldrT="[Texto]"/>
      <dgm:spPr/>
      <dgm:t>
        <a:bodyPr/>
        <a:lstStyle/>
        <a:p>
          <a:r>
            <a:rPr lang="es-CL" dirty="0"/>
            <a:t>Querer</a:t>
          </a:r>
        </a:p>
      </dgm:t>
    </dgm:pt>
    <dgm:pt modelId="{3E081ECB-C51F-4C20-B554-1408BB84DE43}" type="parTrans" cxnId="{CC7F89FE-8FF8-4791-9F0E-1ED79B67C2C6}">
      <dgm:prSet/>
      <dgm:spPr/>
      <dgm:t>
        <a:bodyPr/>
        <a:lstStyle/>
        <a:p>
          <a:endParaRPr lang="es-CL"/>
        </a:p>
      </dgm:t>
    </dgm:pt>
    <dgm:pt modelId="{B33488C3-73F0-435C-99E2-733AA1DD9868}" type="sibTrans" cxnId="{CC7F89FE-8FF8-4791-9F0E-1ED79B67C2C6}">
      <dgm:prSet/>
      <dgm:spPr/>
      <dgm:t>
        <a:bodyPr/>
        <a:lstStyle/>
        <a:p>
          <a:endParaRPr lang="es-CL" dirty="0"/>
        </a:p>
      </dgm:t>
    </dgm:pt>
    <dgm:pt modelId="{0F923C3F-5BCF-44FA-85BF-D8BF888CF4A4}">
      <dgm:prSet phldrT="[Texto]"/>
      <dgm:spPr/>
      <dgm:t>
        <a:bodyPr/>
        <a:lstStyle/>
        <a:p>
          <a:r>
            <a:rPr lang="es-CL" dirty="0"/>
            <a:t>Poder</a:t>
          </a:r>
        </a:p>
      </dgm:t>
    </dgm:pt>
    <dgm:pt modelId="{4C15CF4D-3993-4611-98B5-5527975CEB4A}" type="parTrans" cxnId="{DCB07EE5-6681-40D5-A841-08DCEA0B15CC}">
      <dgm:prSet/>
      <dgm:spPr/>
      <dgm:t>
        <a:bodyPr/>
        <a:lstStyle/>
        <a:p>
          <a:endParaRPr lang="es-CL"/>
        </a:p>
      </dgm:t>
    </dgm:pt>
    <dgm:pt modelId="{0B726917-B8BC-4381-8189-BB059C316A65}" type="sibTrans" cxnId="{DCB07EE5-6681-40D5-A841-08DCEA0B15CC}">
      <dgm:prSet/>
      <dgm:spPr/>
      <dgm:t>
        <a:bodyPr/>
        <a:lstStyle/>
        <a:p>
          <a:endParaRPr lang="es-CL" dirty="0"/>
        </a:p>
      </dgm:t>
    </dgm:pt>
    <dgm:pt modelId="{46AA8A9B-CC20-4B69-882F-A1B1923BD2E8}" type="pres">
      <dgm:prSet presAssocID="{CA804D54-068E-482B-8898-46239B79B578}" presName="cycle" presStyleCnt="0">
        <dgm:presLayoutVars>
          <dgm:dir/>
          <dgm:resizeHandles val="exact"/>
        </dgm:presLayoutVars>
      </dgm:prSet>
      <dgm:spPr/>
    </dgm:pt>
    <dgm:pt modelId="{7CEFFAD2-0014-43B8-BE17-FDF96144244C}" type="pres">
      <dgm:prSet presAssocID="{E2D19680-9392-439A-9C76-97E7A427BE6C}" presName="node" presStyleLbl="node1" presStyleIdx="0" presStyleCnt="3">
        <dgm:presLayoutVars>
          <dgm:bulletEnabled val="1"/>
        </dgm:presLayoutVars>
      </dgm:prSet>
      <dgm:spPr/>
    </dgm:pt>
    <dgm:pt modelId="{7CA41E85-2319-43BB-8122-2629F8F94E6D}" type="pres">
      <dgm:prSet presAssocID="{E3C3AE05-6654-4A3E-A541-576B82FE822B}" presName="sibTrans" presStyleLbl="sibTrans2D1" presStyleIdx="0" presStyleCnt="3"/>
      <dgm:spPr/>
    </dgm:pt>
    <dgm:pt modelId="{59B73CB9-B3F6-4161-9B94-FB73FA193DCD}" type="pres">
      <dgm:prSet presAssocID="{E3C3AE05-6654-4A3E-A541-576B82FE822B}" presName="connectorText" presStyleLbl="sibTrans2D1" presStyleIdx="0" presStyleCnt="3"/>
      <dgm:spPr/>
    </dgm:pt>
    <dgm:pt modelId="{84A3059B-5CBE-45B0-977C-2B19AD322C43}" type="pres">
      <dgm:prSet presAssocID="{DEE18D6D-47F9-42DE-9C1A-6EF01C14E605}" presName="node" presStyleLbl="node1" presStyleIdx="1" presStyleCnt="3">
        <dgm:presLayoutVars>
          <dgm:bulletEnabled val="1"/>
        </dgm:presLayoutVars>
      </dgm:prSet>
      <dgm:spPr/>
    </dgm:pt>
    <dgm:pt modelId="{73C14D75-CF5A-4001-9E57-F140D6EBFFAD}" type="pres">
      <dgm:prSet presAssocID="{B33488C3-73F0-435C-99E2-733AA1DD9868}" presName="sibTrans" presStyleLbl="sibTrans2D1" presStyleIdx="1" presStyleCnt="3"/>
      <dgm:spPr/>
    </dgm:pt>
    <dgm:pt modelId="{F863BB11-0D24-4C30-8EE6-BF57CB114E16}" type="pres">
      <dgm:prSet presAssocID="{B33488C3-73F0-435C-99E2-733AA1DD9868}" presName="connectorText" presStyleLbl="sibTrans2D1" presStyleIdx="1" presStyleCnt="3"/>
      <dgm:spPr/>
    </dgm:pt>
    <dgm:pt modelId="{CC3F4C6F-FF54-4239-98CB-90A32219FFE7}" type="pres">
      <dgm:prSet presAssocID="{0F923C3F-5BCF-44FA-85BF-D8BF888CF4A4}" presName="node" presStyleLbl="node1" presStyleIdx="2" presStyleCnt="3">
        <dgm:presLayoutVars>
          <dgm:bulletEnabled val="1"/>
        </dgm:presLayoutVars>
      </dgm:prSet>
      <dgm:spPr/>
    </dgm:pt>
    <dgm:pt modelId="{3A1532B2-6AF1-4C7F-A542-A93F1566200B}" type="pres">
      <dgm:prSet presAssocID="{0B726917-B8BC-4381-8189-BB059C316A65}" presName="sibTrans" presStyleLbl="sibTrans2D1" presStyleIdx="2" presStyleCnt="3"/>
      <dgm:spPr/>
    </dgm:pt>
    <dgm:pt modelId="{F4DC42FE-4267-4151-90C3-AD7A578BD418}" type="pres">
      <dgm:prSet presAssocID="{0B726917-B8BC-4381-8189-BB059C316A65}" presName="connectorText" presStyleLbl="sibTrans2D1" presStyleIdx="2" presStyleCnt="3"/>
      <dgm:spPr/>
    </dgm:pt>
  </dgm:ptLst>
  <dgm:cxnLst>
    <dgm:cxn modelId="{02BABE27-56F4-4128-A834-5E22B8792221}" type="presOf" srcId="{DEE18D6D-47F9-42DE-9C1A-6EF01C14E605}" destId="{84A3059B-5CBE-45B0-977C-2B19AD322C43}" srcOrd="0" destOrd="0" presId="urn:microsoft.com/office/officeart/2005/8/layout/cycle2"/>
    <dgm:cxn modelId="{5387DB2C-57AF-40B7-AB0D-D080889E7260}" type="presOf" srcId="{E3C3AE05-6654-4A3E-A541-576B82FE822B}" destId="{59B73CB9-B3F6-4161-9B94-FB73FA193DCD}" srcOrd="1" destOrd="0" presId="urn:microsoft.com/office/officeart/2005/8/layout/cycle2"/>
    <dgm:cxn modelId="{645C103B-78CA-4906-84F9-EF65F69C0C4C}" type="presOf" srcId="{E3C3AE05-6654-4A3E-A541-576B82FE822B}" destId="{7CA41E85-2319-43BB-8122-2629F8F94E6D}" srcOrd="0" destOrd="0" presId="urn:microsoft.com/office/officeart/2005/8/layout/cycle2"/>
    <dgm:cxn modelId="{6C858E85-83ED-4003-AFC1-68B1C5A186FA}" type="presOf" srcId="{B33488C3-73F0-435C-99E2-733AA1DD9868}" destId="{F863BB11-0D24-4C30-8EE6-BF57CB114E16}" srcOrd="1" destOrd="0" presId="urn:microsoft.com/office/officeart/2005/8/layout/cycle2"/>
    <dgm:cxn modelId="{D4392896-F54A-4B6E-9AB5-8AFDCA103930}" type="presOf" srcId="{E2D19680-9392-439A-9C76-97E7A427BE6C}" destId="{7CEFFAD2-0014-43B8-BE17-FDF96144244C}" srcOrd="0" destOrd="0" presId="urn:microsoft.com/office/officeart/2005/8/layout/cycle2"/>
    <dgm:cxn modelId="{6E9BA099-15F8-4D02-8E97-08D95CC8FE85}" type="presOf" srcId="{0B726917-B8BC-4381-8189-BB059C316A65}" destId="{F4DC42FE-4267-4151-90C3-AD7A578BD418}" srcOrd="1" destOrd="0" presId="urn:microsoft.com/office/officeart/2005/8/layout/cycle2"/>
    <dgm:cxn modelId="{2A36CBA3-F966-4D7B-9BA8-BA77A43F06CC}" type="presOf" srcId="{0F923C3F-5BCF-44FA-85BF-D8BF888CF4A4}" destId="{CC3F4C6F-FF54-4239-98CB-90A32219FFE7}" srcOrd="0" destOrd="0" presId="urn:microsoft.com/office/officeart/2005/8/layout/cycle2"/>
    <dgm:cxn modelId="{564B2CA5-8698-44F0-B01A-B3E3CE5E3240}" srcId="{CA804D54-068E-482B-8898-46239B79B578}" destId="{E2D19680-9392-439A-9C76-97E7A427BE6C}" srcOrd="0" destOrd="0" parTransId="{E25FD6C4-6F2C-4B69-827F-9B8FE8A2393F}" sibTransId="{E3C3AE05-6654-4A3E-A541-576B82FE822B}"/>
    <dgm:cxn modelId="{BF5E05D4-4670-4033-B1A8-04449F3007F7}" type="presOf" srcId="{0B726917-B8BC-4381-8189-BB059C316A65}" destId="{3A1532B2-6AF1-4C7F-A542-A93F1566200B}" srcOrd="0" destOrd="0" presId="urn:microsoft.com/office/officeart/2005/8/layout/cycle2"/>
    <dgm:cxn modelId="{FAD6F6D6-F4A9-40D0-84BF-800A7C47D0F3}" type="presOf" srcId="{CA804D54-068E-482B-8898-46239B79B578}" destId="{46AA8A9B-CC20-4B69-882F-A1B1923BD2E8}" srcOrd="0" destOrd="0" presId="urn:microsoft.com/office/officeart/2005/8/layout/cycle2"/>
    <dgm:cxn modelId="{DCB07EE5-6681-40D5-A841-08DCEA0B15CC}" srcId="{CA804D54-068E-482B-8898-46239B79B578}" destId="{0F923C3F-5BCF-44FA-85BF-D8BF888CF4A4}" srcOrd="2" destOrd="0" parTransId="{4C15CF4D-3993-4611-98B5-5527975CEB4A}" sibTransId="{0B726917-B8BC-4381-8189-BB059C316A65}"/>
    <dgm:cxn modelId="{C65A3CFE-68CA-41A3-ADCA-1268600DE060}" type="presOf" srcId="{B33488C3-73F0-435C-99E2-733AA1DD9868}" destId="{73C14D75-CF5A-4001-9E57-F140D6EBFFAD}" srcOrd="0" destOrd="0" presId="urn:microsoft.com/office/officeart/2005/8/layout/cycle2"/>
    <dgm:cxn modelId="{CC7F89FE-8FF8-4791-9F0E-1ED79B67C2C6}" srcId="{CA804D54-068E-482B-8898-46239B79B578}" destId="{DEE18D6D-47F9-42DE-9C1A-6EF01C14E605}" srcOrd="1" destOrd="0" parTransId="{3E081ECB-C51F-4C20-B554-1408BB84DE43}" sibTransId="{B33488C3-73F0-435C-99E2-733AA1DD9868}"/>
    <dgm:cxn modelId="{C8481088-DB07-42CB-A8C2-03A7E2507AE1}" type="presParOf" srcId="{46AA8A9B-CC20-4B69-882F-A1B1923BD2E8}" destId="{7CEFFAD2-0014-43B8-BE17-FDF96144244C}" srcOrd="0" destOrd="0" presId="urn:microsoft.com/office/officeart/2005/8/layout/cycle2"/>
    <dgm:cxn modelId="{57F31E9D-1657-4F20-97AA-4EF812B18E3E}" type="presParOf" srcId="{46AA8A9B-CC20-4B69-882F-A1B1923BD2E8}" destId="{7CA41E85-2319-43BB-8122-2629F8F94E6D}" srcOrd="1" destOrd="0" presId="urn:microsoft.com/office/officeart/2005/8/layout/cycle2"/>
    <dgm:cxn modelId="{08FEF40C-0128-4BDC-AA30-1ABF4E6AB07C}" type="presParOf" srcId="{7CA41E85-2319-43BB-8122-2629F8F94E6D}" destId="{59B73CB9-B3F6-4161-9B94-FB73FA193DCD}" srcOrd="0" destOrd="0" presId="urn:microsoft.com/office/officeart/2005/8/layout/cycle2"/>
    <dgm:cxn modelId="{0AA82040-F8D9-41BE-9F1C-15203E7D6FD2}" type="presParOf" srcId="{46AA8A9B-CC20-4B69-882F-A1B1923BD2E8}" destId="{84A3059B-5CBE-45B0-977C-2B19AD322C43}" srcOrd="2" destOrd="0" presId="urn:microsoft.com/office/officeart/2005/8/layout/cycle2"/>
    <dgm:cxn modelId="{F94AC27A-1C80-498C-B5A3-EB3B66315499}" type="presParOf" srcId="{46AA8A9B-CC20-4B69-882F-A1B1923BD2E8}" destId="{73C14D75-CF5A-4001-9E57-F140D6EBFFAD}" srcOrd="3" destOrd="0" presId="urn:microsoft.com/office/officeart/2005/8/layout/cycle2"/>
    <dgm:cxn modelId="{4D311D58-AF33-411D-BD4C-9DE6D5D09F9F}" type="presParOf" srcId="{73C14D75-CF5A-4001-9E57-F140D6EBFFAD}" destId="{F863BB11-0D24-4C30-8EE6-BF57CB114E16}" srcOrd="0" destOrd="0" presId="urn:microsoft.com/office/officeart/2005/8/layout/cycle2"/>
    <dgm:cxn modelId="{D79B088A-7216-48D2-9334-D272C473E598}" type="presParOf" srcId="{46AA8A9B-CC20-4B69-882F-A1B1923BD2E8}" destId="{CC3F4C6F-FF54-4239-98CB-90A32219FFE7}" srcOrd="4" destOrd="0" presId="urn:microsoft.com/office/officeart/2005/8/layout/cycle2"/>
    <dgm:cxn modelId="{DE259446-74B0-4F2E-AA04-EF440CB4E356}" type="presParOf" srcId="{46AA8A9B-CC20-4B69-882F-A1B1923BD2E8}" destId="{3A1532B2-6AF1-4C7F-A542-A93F1566200B}" srcOrd="5" destOrd="0" presId="urn:microsoft.com/office/officeart/2005/8/layout/cycle2"/>
    <dgm:cxn modelId="{D89406DE-584E-42CD-822F-16F413FF8BD5}" type="presParOf" srcId="{3A1532B2-6AF1-4C7F-A542-A93F1566200B}" destId="{F4DC42FE-4267-4151-90C3-AD7A578BD418}"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3E2FBA-1472-407D-9D0A-528938F7F18C}" type="doc">
      <dgm:prSet loTypeId="urn:microsoft.com/office/officeart/2018/5/layout/CenteredIconLabelDescriptionList" loCatId="icon" qsTypeId="urn:microsoft.com/office/officeart/2005/8/quickstyle/simple1" qsCatId="simple" csTypeId="urn:microsoft.com/office/officeart/2005/8/colors/accent2_2" csCatId="accent2" phldr="1"/>
      <dgm:spPr/>
      <dgm:t>
        <a:bodyPr/>
        <a:lstStyle/>
        <a:p>
          <a:endParaRPr lang="en-US"/>
        </a:p>
      </dgm:t>
    </dgm:pt>
    <dgm:pt modelId="{98E5A28C-79BD-490F-8859-0346BDEA94D2}">
      <dgm:prSet/>
      <dgm:spPr/>
      <dgm:t>
        <a:bodyPr/>
        <a:lstStyle/>
        <a:p>
          <a:pPr>
            <a:defRPr b="1"/>
          </a:pPr>
          <a:r>
            <a:rPr lang="es-ES" baseline="0" dirty="0"/>
            <a:t>POSTULACIÓN </a:t>
          </a:r>
        </a:p>
        <a:p>
          <a:pPr>
            <a:defRPr b="1"/>
          </a:pPr>
          <a:r>
            <a:rPr lang="es-ES" baseline="0" dirty="0"/>
            <a:t>(12 Ene – 30 Abr | 13:59 hrs)</a:t>
          </a:r>
          <a:endParaRPr lang="en-US" dirty="0"/>
        </a:p>
      </dgm:t>
    </dgm:pt>
    <dgm:pt modelId="{3E22B7CB-CCD4-414E-9757-39D6961FE102}" type="parTrans" cxnId="{57FE8180-F01F-430D-BC21-575243416F03}">
      <dgm:prSet/>
      <dgm:spPr/>
      <dgm:t>
        <a:bodyPr/>
        <a:lstStyle/>
        <a:p>
          <a:endParaRPr lang="en-US"/>
        </a:p>
      </dgm:t>
    </dgm:pt>
    <dgm:pt modelId="{4BADE628-DC55-40CD-9D68-15FAC84E177F}" type="sibTrans" cxnId="{57FE8180-F01F-430D-BC21-575243416F03}">
      <dgm:prSet/>
      <dgm:spPr/>
      <dgm:t>
        <a:bodyPr/>
        <a:lstStyle/>
        <a:p>
          <a:endParaRPr lang="en-US"/>
        </a:p>
      </dgm:t>
    </dgm:pt>
    <dgm:pt modelId="{57EED50B-7C4D-4A09-9B44-C6F39D5340D0}">
      <dgm:prSet/>
      <dgm:spPr/>
      <dgm:t>
        <a:bodyPr/>
        <a:lstStyle/>
        <a:p>
          <a:r>
            <a:rPr lang="es-ES" dirty="0"/>
            <a:t>Ingreso de iniciativas en plataforma y validación del Coordinador.</a:t>
          </a:r>
          <a:endParaRPr lang="en-US" dirty="0"/>
        </a:p>
      </dgm:t>
    </dgm:pt>
    <dgm:pt modelId="{E21C5F44-359F-4BD5-AF1E-4DE9DC12A1CA}" type="parTrans" cxnId="{94C2E273-9731-492D-804D-0768B8736171}">
      <dgm:prSet/>
      <dgm:spPr/>
      <dgm:t>
        <a:bodyPr/>
        <a:lstStyle/>
        <a:p>
          <a:endParaRPr lang="en-US"/>
        </a:p>
      </dgm:t>
    </dgm:pt>
    <dgm:pt modelId="{4B16B07C-8948-4481-96EA-11CD964DF5F1}" type="sibTrans" cxnId="{94C2E273-9731-492D-804D-0768B8736171}">
      <dgm:prSet/>
      <dgm:spPr/>
      <dgm:t>
        <a:bodyPr/>
        <a:lstStyle/>
        <a:p>
          <a:endParaRPr lang="en-US"/>
        </a:p>
      </dgm:t>
    </dgm:pt>
    <dgm:pt modelId="{5FDBE6DA-E926-4A98-99C4-706066B9B054}">
      <dgm:prSet/>
      <dgm:spPr/>
      <dgm:t>
        <a:bodyPr/>
        <a:lstStyle/>
        <a:p>
          <a:pPr>
            <a:defRPr b="1"/>
          </a:pPr>
          <a:r>
            <a:rPr lang="es-ES" baseline="0" dirty="0"/>
            <a:t>ADMISIBILIDAD (Mayo 2026)</a:t>
          </a:r>
          <a:endParaRPr lang="en-US" dirty="0"/>
        </a:p>
      </dgm:t>
    </dgm:pt>
    <dgm:pt modelId="{3C841177-0AD2-4437-BF72-10DB6BAE7599}" type="parTrans" cxnId="{89040ADB-328A-47E7-AC07-3DA411F5B76F}">
      <dgm:prSet/>
      <dgm:spPr/>
      <dgm:t>
        <a:bodyPr/>
        <a:lstStyle/>
        <a:p>
          <a:endParaRPr lang="en-US"/>
        </a:p>
      </dgm:t>
    </dgm:pt>
    <dgm:pt modelId="{47FAC4A9-52C1-4608-8733-93DDE3EAB084}" type="sibTrans" cxnId="{89040ADB-328A-47E7-AC07-3DA411F5B76F}">
      <dgm:prSet/>
      <dgm:spPr/>
      <dgm:t>
        <a:bodyPr/>
        <a:lstStyle/>
        <a:p>
          <a:endParaRPr lang="en-US"/>
        </a:p>
      </dgm:t>
    </dgm:pt>
    <dgm:pt modelId="{A23217E3-CB72-45BA-BAF6-9C370A3B41F7}">
      <dgm:prSet/>
      <dgm:spPr/>
      <dgm:t>
        <a:bodyPr/>
        <a:lstStyle/>
        <a:p>
          <a:r>
            <a:rPr lang="es-ES" dirty="0"/>
            <a:t>Chequeo de requisitos formales (documentación, vigencia y patrocinios).</a:t>
          </a:r>
          <a:endParaRPr lang="en-US" dirty="0"/>
        </a:p>
      </dgm:t>
    </dgm:pt>
    <dgm:pt modelId="{02C542EA-A1B4-4EC9-BB25-5FA6FC0E1ACF}" type="parTrans" cxnId="{C8A2E321-A330-4201-BC4B-4DEE57CDBED4}">
      <dgm:prSet/>
      <dgm:spPr/>
      <dgm:t>
        <a:bodyPr/>
        <a:lstStyle/>
        <a:p>
          <a:endParaRPr lang="en-US"/>
        </a:p>
      </dgm:t>
    </dgm:pt>
    <dgm:pt modelId="{B402AB90-2D93-4D19-8256-E86556A42D65}" type="sibTrans" cxnId="{C8A2E321-A330-4201-BC4B-4DEE57CDBED4}">
      <dgm:prSet/>
      <dgm:spPr/>
      <dgm:t>
        <a:bodyPr/>
        <a:lstStyle/>
        <a:p>
          <a:endParaRPr lang="en-US"/>
        </a:p>
      </dgm:t>
    </dgm:pt>
    <dgm:pt modelId="{4449FE66-B080-49D0-BB96-5B387ABE65C7}">
      <dgm:prSet/>
      <dgm:spPr/>
      <dgm:t>
        <a:bodyPr/>
        <a:lstStyle/>
        <a:p>
          <a:pPr>
            <a:defRPr b="1"/>
          </a:pPr>
          <a:r>
            <a:rPr lang="es-ES" baseline="0" dirty="0"/>
            <a:t>EVALUACIÓN EXTERNA </a:t>
          </a:r>
        </a:p>
        <a:p>
          <a:pPr>
            <a:defRPr b="1"/>
          </a:pPr>
          <a:r>
            <a:rPr lang="es-ES" baseline="0" dirty="0"/>
            <a:t>(Mayo 2026)</a:t>
          </a:r>
          <a:endParaRPr lang="en-US" dirty="0"/>
        </a:p>
      </dgm:t>
    </dgm:pt>
    <dgm:pt modelId="{6F1675EA-07CA-4A1D-A020-5B2AF63AA31A}" type="parTrans" cxnId="{748B112C-7B52-4D02-AE84-F7B2DAC21416}">
      <dgm:prSet/>
      <dgm:spPr/>
      <dgm:t>
        <a:bodyPr/>
        <a:lstStyle/>
        <a:p>
          <a:endParaRPr lang="en-US"/>
        </a:p>
      </dgm:t>
    </dgm:pt>
    <dgm:pt modelId="{4BE56CD9-7255-4111-8D8F-517F0536824F}" type="sibTrans" cxnId="{748B112C-7B52-4D02-AE84-F7B2DAC21416}">
      <dgm:prSet/>
      <dgm:spPr/>
      <dgm:t>
        <a:bodyPr/>
        <a:lstStyle/>
        <a:p>
          <a:endParaRPr lang="en-US"/>
        </a:p>
      </dgm:t>
    </dgm:pt>
    <dgm:pt modelId="{39EE27CC-5382-4F8D-837F-F6C6CC48737F}">
      <dgm:prSet/>
      <dgm:spPr/>
      <dgm:t>
        <a:bodyPr/>
        <a:lstStyle/>
        <a:p>
          <a:r>
            <a:rPr lang="es-ES" dirty="0"/>
            <a:t>Una consultora experta aplica el primer filtro técnico y metodológico.</a:t>
          </a:r>
          <a:endParaRPr lang="en-US" dirty="0"/>
        </a:p>
      </dgm:t>
    </dgm:pt>
    <dgm:pt modelId="{979436B6-0712-43BA-A0F2-AF856A380756}" type="parTrans" cxnId="{3672014B-7B52-400A-B181-25888DE64956}">
      <dgm:prSet/>
      <dgm:spPr/>
      <dgm:t>
        <a:bodyPr/>
        <a:lstStyle/>
        <a:p>
          <a:endParaRPr lang="en-US"/>
        </a:p>
      </dgm:t>
    </dgm:pt>
    <dgm:pt modelId="{040CD73A-06F6-433A-A81A-588FF476D408}" type="sibTrans" cxnId="{3672014B-7B52-400A-B181-25888DE64956}">
      <dgm:prSet/>
      <dgm:spPr/>
      <dgm:t>
        <a:bodyPr/>
        <a:lstStyle/>
        <a:p>
          <a:endParaRPr lang="en-US"/>
        </a:p>
      </dgm:t>
    </dgm:pt>
    <dgm:pt modelId="{E823B984-EC48-4149-A9BF-70E7040FD35B}">
      <dgm:prSet/>
      <dgm:spPr/>
      <dgm:t>
        <a:bodyPr/>
        <a:lstStyle/>
        <a:p>
          <a:pPr>
            <a:defRPr b="1"/>
          </a:pPr>
          <a:r>
            <a:rPr lang="es-ES" baseline="0" dirty="0"/>
            <a:t>COMITÉ TÉCNICO (Junio 2026)</a:t>
          </a:r>
          <a:endParaRPr lang="en-US" dirty="0"/>
        </a:p>
      </dgm:t>
    </dgm:pt>
    <dgm:pt modelId="{556B6487-F080-455D-B691-8CA6111BFA10}" type="parTrans" cxnId="{3EB82B85-F2CB-41AC-9BB3-C784D0C8E821}">
      <dgm:prSet/>
      <dgm:spPr/>
      <dgm:t>
        <a:bodyPr/>
        <a:lstStyle/>
        <a:p>
          <a:endParaRPr lang="en-US"/>
        </a:p>
      </dgm:t>
    </dgm:pt>
    <dgm:pt modelId="{63B94D81-915B-4A1E-BA1D-24ECB3CF0C9C}" type="sibTrans" cxnId="{3EB82B85-F2CB-41AC-9BB3-C784D0C8E821}">
      <dgm:prSet/>
      <dgm:spPr/>
      <dgm:t>
        <a:bodyPr/>
        <a:lstStyle/>
        <a:p>
          <a:endParaRPr lang="en-US"/>
        </a:p>
      </dgm:t>
    </dgm:pt>
    <dgm:pt modelId="{FD74DB06-80C2-4693-B7BA-ADAAC6AF76AA}">
      <dgm:prSet/>
      <dgm:spPr/>
      <dgm:t>
        <a:bodyPr/>
        <a:lstStyle/>
        <a:p>
          <a:r>
            <a:rPr lang="es-ES" dirty="0"/>
            <a:t>Panel de expertos selecciona a los finalistas (máx. 4 por categoría).</a:t>
          </a:r>
          <a:endParaRPr lang="en-US" dirty="0"/>
        </a:p>
      </dgm:t>
    </dgm:pt>
    <dgm:pt modelId="{946E56DB-E334-4138-84EA-E9B8487E2F23}" type="parTrans" cxnId="{C7EFF5F2-7475-44CB-8DE3-30694E20132B}">
      <dgm:prSet/>
      <dgm:spPr/>
      <dgm:t>
        <a:bodyPr/>
        <a:lstStyle/>
        <a:p>
          <a:endParaRPr lang="en-US"/>
        </a:p>
      </dgm:t>
    </dgm:pt>
    <dgm:pt modelId="{10D0FFC0-DAFB-4344-A115-9EA0AAE0BB4F}" type="sibTrans" cxnId="{C7EFF5F2-7475-44CB-8DE3-30694E20132B}">
      <dgm:prSet/>
      <dgm:spPr/>
      <dgm:t>
        <a:bodyPr/>
        <a:lstStyle/>
        <a:p>
          <a:endParaRPr lang="en-US"/>
        </a:p>
      </dgm:t>
    </dgm:pt>
    <dgm:pt modelId="{F8A7C928-AC33-4154-ADDA-91164BE754D8}">
      <dgm:prSet/>
      <dgm:spPr/>
      <dgm:t>
        <a:bodyPr/>
        <a:lstStyle/>
        <a:p>
          <a:pPr>
            <a:defRPr b="1"/>
          </a:pPr>
          <a:r>
            <a:rPr lang="es-ES" baseline="0" dirty="0"/>
            <a:t>VOTACIÓN CIUDADANA</a:t>
          </a:r>
        </a:p>
        <a:p>
          <a:pPr>
            <a:defRPr b="1"/>
          </a:pPr>
          <a:r>
            <a:rPr lang="es-ES" baseline="0" dirty="0"/>
            <a:t> (Junio – Julio 2026)</a:t>
          </a:r>
          <a:endParaRPr lang="en-US" dirty="0"/>
        </a:p>
      </dgm:t>
    </dgm:pt>
    <dgm:pt modelId="{F27A82CB-8D03-4BFC-879C-1A432B88D623}" type="parTrans" cxnId="{637CC56D-36A5-4B37-89D2-6FA8537CFFCD}">
      <dgm:prSet/>
      <dgm:spPr/>
      <dgm:t>
        <a:bodyPr/>
        <a:lstStyle/>
        <a:p>
          <a:endParaRPr lang="en-US"/>
        </a:p>
      </dgm:t>
    </dgm:pt>
    <dgm:pt modelId="{B5380DDC-B423-4C07-B0A1-C8D29E5E4B59}" type="sibTrans" cxnId="{637CC56D-36A5-4B37-89D2-6FA8537CFFCD}">
      <dgm:prSet/>
      <dgm:spPr/>
      <dgm:t>
        <a:bodyPr/>
        <a:lstStyle/>
        <a:p>
          <a:endParaRPr lang="en-US"/>
        </a:p>
      </dgm:t>
    </dgm:pt>
    <dgm:pt modelId="{69C23F86-81DA-47B2-872B-3B6671AD139B}">
      <dgm:prSet/>
      <dgm:spPr/>
      <dgm:t>
        <a:bodyPr/>
        <a:lstStyle/>
        <a:p>
          <a:r>
            <a:rPr lang="es-ES" dirty="0"/>
            <a:t>Apertura de plataforma web para el voto popular.</a:t>
          </a:r>
          <a:endParaRPr lang="en-US" dirty="0"/>
        </a:p>
      </dgm:t>
    </dgm:pt>
    <dgm:pt modelId="{E4D027F6-77D8-4F02-9574-094F29B4AED4}" type="parTrans" cxnId="{9F116B2D-6850-4F59-B21D-2948EF220E7C}">
      <dgm:prSet/>
      <dgm:spPr/>
      <dgm:t>
        <a:bodyPr/>
        <a:lstStyle/>
        <a:p>
          <a:endParaRPr lang="en-US"/>
        </a:p>
      </dgm:t>
    </dgm:pt>
    <dgm:pt modelId="{952F9720-81D4-432E-BABF-632D0F177028}" type="sibTrans" cxnId="{9F116B2D-6850-4F59-B21D-2948EF220E7C}">
      <dgm:prSet/>
      <dgm:spPr/>
      <dgm:t>
        <a:bodyPr/>
        <a:lstStyle/>
        <a:p>
          <a:endParaRPr lang="en-US"/>
        </a:p>
      </dgm:t>
    </dgm:pt>
    <dgm:pt modelId="{9078ADB5-8079-42E8-892E-0099095A4455}">
      <dgm:prSet/>
      <dgm:spPr/>
      <dgm:t>
        <a:bodyPr/>
        <a:lstStyle/>
        <a:p>
          <a:pPr>
            <a:defRPr b="1"/>
          </a:pPr>
          <a:r>
            <a:rPr lang="es-ES" baseline="0" dirty="0"/>
            <a:t>JURADO Y PREMIACIÓN</a:t>
          </a:r>
        </a:p>
        <a:p>
          <a:pPr>
            <a:defRPr b="1"/>
          </a:pPr>
          <a:r>
            <a:rPr lang="es-ES" baseline="0" dirty="0"/>
            <a:t> (Julio 2026)</a:t>
          </a:r>
          <a:endParaRPr lang="en-US" dirty="0"/>
        </a:p>
      </dgm:t>
    </dgm:pt>
    <dgm:pt modelId="{B2B7AE8B-C934-42EB-8A62-2ECEE6A906B4}" type="parTrans" cxnId="{D3C61304-6151-49E7-98C1-862D9496DADD}">
      <dgm:prSet/>
      <dgm:spPr/>
      <dgm:t>
        <a:bodyPr/>
        <a:lstStyle/>
        <a:p>
          <a:endParaRPr lang="en-US"/>
        </a:p>
      </dgm:t>
    </dgm:pt>
    <dgm:pt modelId="{6229F425-437D-4DB3-8CB5-7981E2014CF5}" type="sibTrans" cxnId="{D3C61304-6151-49E7-98C1-862D9496DADD}">
      <dgm:prSet/>
      <dgm:spPr/>
      <dgm:t>
        <a:bodyPr/>
        <a:lstStyle/>
        <a:p>
          <a:endParaRPr lang="en-US"/>
        </a:p>
      </dgm:t>
    </dgm:pt>
    <dgm:pt modelId="{B6DC908A-6414-4FD9-9C29-40B77B1B4B75}">
      <dgm:prSet/>
      <dgm:spPr/>
      <dgm:t>
        <a:bodyPr/>
        <a:lstStyle/>
        <a:p>
          <a:r>
            <a:rPr lang="es-ES" dirty="0"/>
            <a:t>Presentación final ante jurado y ceremonia de premiación.</a:t>
          </a:r>
          <a:endParaRPr lang="en-US" dirty="0"/>
        </a:p>
      </dgm:t>
    </dgm:pt>
    <dgm:pt modelId="{5FD6BC1E-3125-4D5E-AD3B-5741316D0A63}" type="parTrans" cxnId="{C3788E78-406D-4F3B-A3A5-B8A140EBAAE3}">
      <dgm:prSet/>
      <dgm:spPr/>
      <dgm:t>
        <a:bodyPr/>
        <a:lstStyle/>
        <a:p>
          <a:endParaRPr lang="en-US"/>
        </a:p>
      </dgm:t>
    </dgm:pt>
    <dgm:pt modelId="{FD1BBE22-E761-4B89-842C-ADCE5FED7683}" type="sibTrans" cxnId="{C3788E78-406D-4F3B-A3A5-B8A140EBAAE3}">
      <dgm:prSet/>
      <dgm:spPr/>
      <dgm:t>
        <a:bodyPr/>
        <a:lstStyle/>
        <a:p>
          <a:endParaRPr lang="en-US"/>
        </a:p>
      </dgm:t>
    </dgm:pt>
    <dgm:pt modelId="{EE05D633-1779-4EF8-86C9-AC9F07004894}" type="pres">
      <dgm:prSet presAssocID="{F63E2FBA-1472-407D-9D0A-528938F7F18C}" presName="root" presStyleCnt="0">
        <dgm:presLayoutVars>
          <dgm:dir/>
          <dgm:resizeHandles val="exact"/>
        </dgm:presLayoutVars>
      </dgm:prSet>
      <dgm:spPr/>
    </dgm:pt>
    <dgm:pt modelId="{DB4DD5AB-1945-4FA7-A44F-ADC740FC5DEF}" type="pres">
      <dgm:prSet presAssocID="{98E5A28C-79BD-490F-8859-0346BDEA94D2}" presName="compNode" presStyleCnt="0"/>
      <dgm:spPr/>
    </dgm:pt>
    <dgm:pt modelId="{8C0043DD-E381-43C0-8709-EEC07436EDAA}" type="pres">
      <dgm:prSet presAssocID="{98E5A28C-79BD-490F-8859-0346BDEA94D2}" presName="iconRect" presStyleLbl="node1" presStyleIdx="0" presStyleCnt="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Documento con relleno sólido"/>
        </a:ext>
      </dgm:extLst>
    </dgm:pt>
    <dgm:pt modelId="{026BAEFD-90B1-4028-B049-679CDEABA979}" type="pres">
      <dgm:prSet presAssocID="{98E5A28C-79BD-490F-8859-0346BDEA94D2}" presName="iconSpace" presStyleCnt="0"/>
      <dgm:spPr/>
    </dgm:pt>
    <dgm:pt modelId="{E55FE701-25B3-44E8-A027-8DE32A448EA3}" type="pres">
      <dgm:prSet presAssocID="{98E5A28C-79BD-490F-8859-0346BDEA94D2}" presName="parTx" presStyleLbl="revTx" presStyleIdx="0" presStyleCnt="12">
        <dgm:presLayoutVars>
          <dgm:chMax val="0"/>
          <dgm:chPref val="0"/>
        </dgm:presLayoutVars>
      </dgm:prSet>
      <dgm:spPr/>
    </dgm:pt>
    <dgm:pt modelId="{3380E2F0-21C6-4FE3-B42A-8C92F1FBBCE2}" type="pres">
      <dgm:prSet presAssocID="{98E5A28C-79BD-490F-8859-0346BDEA94D2}" presName="txSpace" presStyleCnt="0"/>
      <dgm:spPr/>
    </dgm:pt>
    <dgm:pt modelId="{A60157E2-4C4E-415E-B071-F1DFB545A884}" type="pres">
      <dgm:prSet presAssocID="{98E5A28C-79BD-490F-8859-0346BDEA94D2}" presName="desTx" presStyleLbl="revTx" presStyleIdx="1" presStyleCnt="12">
        <dgm:presLayoutVars/>
      </dgm:prSet>
      <dgm:spPr/>
    </dgm:pt>
    <dgm:pt modelId="{592B22B2-5FD3-4AA3-9D9B-1E18CC81331F}" type="pres">
      <dgm:prSet presAssocID="{4BADE628-DC55-40CD-9D68-15FAC84E177F}" presName="sibTrans" presStyleCnt="0"/>
      <dgm:spPr/>
    </dgm:pt>
    <dgm:pt modelId="{CAA43A39-C1A9-4D7A-BD9B-82A245C1D65D}" type="pres">
      <dgm:prSet presAssocID="{5FDBE6DA-E926-4A98-99C4-706066B9B054}" presName="compNode" presStyleCnt="0"/>
      <dgm:spPr/>
    </dgm:pt>
    <dgm:pt modelId="{165CED66-FC4B-4C18-852B-B64EB40A68B9}" type="pres">
      <dgm:prSet presAssocID="{5FDBE6DA-E926-4A98-99C4-706066B9B054}"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Checklist"/>
        </a:ext>
      </dgm:extLst>
    </dgm:pt>
    <dgm:pt modelId="{68338359-ACED-4805-A65B-A836C9749858}" type="pres">
      <dgm:prSet presAssocID="{5FDBE6DA-E926-4A98-99C4-706066B9B054}" presName="iconSpace" presStyleCnt="0"/>
      <dgm:spPr/>
    </dgm:pt>
    <dgm:pt modelId="{957587A1-EFDC-458A-B534-F3D978A419BE}" type="pres">
      <dgm:prSet presAssocID="{5FDBE6DA-E926-4A98-99C4-706066B9B054}" presName="parTx" presStyleLbl="revTx" presStyleIdx="2" presStyleCnt="12">
        <dgm:presLayoutVars>
          <dgm:chMax val="0"/>
          <dgm:chPref val="0"/>
        </dgm:presLayoutVars>
      </dgm:prSet>
      <dgm:spPr/>
    </dgm:pt>
    <dgm:pt modelId="{D9A759E2-646D-47EF-BEC5-1EF41DFFD4F2}" type="pres">
      <dgm:prSet presAssocID="{5FDBE6DA-E926-4A98-99C4-706066B9B054}" presName="txSpace" presStyleCnt="0"/>
      <dgm:spPr/>
    </dgm:pt>
    <dgm:pt modelId="{DB7CDB9E-0221-427A-833C-9F21A5A5EF5F}" type="pres">
      <dgm:prSet presAssocID="{5FDBE6DA-E926-4A98-99C4-706066B9B054}" presName="desTx" presStyleLbl="revTx" presStyleIdx="3" presStyleCnt="12">
        <dgm:presLayoutVars/>
      </dgm:prSet>
      <dgm:spPr/>
    </dgm:pt>
    <dgm:pt modelId="{1D631E16-1906-4553-A6C9-F4B58BF69F49}" type="pres">
      <dgm:prSet presAssocID="{47FAC4A9-52C1-4608-8733-93DDE3EAB084}" presName="sibTrans" presStyleCnt="0"/>
      <dgm:spPr/>
    </dgm:pt>
    <dgm:pt modelId="{42ACD61C-525D-4FEF-B9F2-50DE15180022}" type="pres">
      <dgm:prSet presAssocID="{4449FE66-B080-49D0-BB96-5B387ABE65C7}" presName="compNode" presStyleCnt="0"/>
      <dgm:spPr/>
    </dgm:pt>
    <dgm:pt modelId="{5C3E6937-E7E4-4DC7-9CA8-26BC4AA15644}" type="pres">
      <dgm:prSet presAssocID="{4449FE66-B080-49D0-BB96-5B387ABE65C7}"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gnifying glass"/>
        </a:ext>
      </dgm:extLst>
    </dgm:pt>
    <dgm:pt modelId="{996FDBE6-E3A4-476A-B60C-742A64C03719}" type="pres">
      <dgm:prSet presAssocID="{4449FE66-B080-49D0-BB96-5B387ABE65C7}" presName="iconSpace" presStyleCnt="0"/>
      <dgm:spPr/>
    </dgm:pt>
    <dgm:pt modelId="{D7933AAB-24C4-49FF-A407-3AC20A8063D1}" type="pres">
      <dgm:prSet presAssocID="{4449FE66-B080-49D0-BB96-5B387ABE65C7}" presName="parTx" presStyleLbl="revTx" presStyleIdx="4" presStyleCnt="12">
        <dgm:presLayoutVars>
          <dgm:chMax val="0"/>
          <dgm:chPref val="0"/>
        </dgm:presLayoutVars>
      </dgm:prSet>
      <dgm:spPr/>
    </dgm:pt>
    <dgm:pt modelId="{A80C25F8-AECD-41D0-8B17-ED9F5B17DCDA}" type="pres">
      <dgm:prSet presAssocID="{4449FE66-B080-49D0-BB96-5B387ABE65C7}" presName="txSpace" presStyleCnt="0"/>
      <dgm:spPr/>
    </dgm:pt>
    <dgm:pt modelId="{A3DCD681-87A0-4F11-8E09-CAA68C41B650}" type="pres">
      <dgm:prSet presAssocID="{4449FE66-B080-49D0-BB96-5B387ABE65C7}" presName="desTx" presStyleLbl="revTx" presStyleIdx="5" presStyleCnt="12">
        <dgm:presLayoutVars/>
      </dgm:prSet>
      <dgm:spPr/>
    </dgm:pt>
    <dgm:pt modelId="{A17E86A4-7226-43D5-9BFD-16DB1DF24EF0}" type="pres">
      <dgm:prSet presAssocID="{4BE56CD9-7255-4111-8D8F-517F0536824F}" presName="sibTrans" presStyleCnt="0"/>
      <dgm:spPr/>
    </dgm:pt>
    <dgm:pt modelId="{82FB5342-DAFB-42D9-AA7C-C0CC6C32F8FB}" type="pres">
      <dgm:prSet presAssocID="{E823B984-EC48-4149-A9BF-70E7040FD35B}" presName="compNode" presStyleCnt="0"/>
      <dgm:spPr/>
    </dgm:pt>
    <dgm:pt modelId="{2B571A31-4286-4748-9705-CFFA1A09EDAC}" type="pres">
      <dgm:prSet presAssocID="{E823B984-EC48-4149-A9BF-70E7040FD35B}"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Users"/>
        </a:ext>
      </dgm:extLst>
    </dgm:pt>
    <dgm:pt modelId="{EB42B61C-26DE-4BC8-8D8D-756E05CEF67A}" type="pres">
      <dgm:prSet presAssocID="{E823B984-EC48-4149-A9BF-70E7040FD35B}" presName="iconSpace" presStyleCnt="0"/>
      <dgm:spPr/>
    </dgm:pt>
    <dgm:pt modelId="{4D034782-9206-448D-AFDB-8669CED1E324}" type="pres">
      <dgm:prSet presAssocID="{E823B984-EC48-4149-A9BF-70E7040FD35B}" presName="parTx" presStyleLbl="revTx" presStyleIdx="6" presStyleCnt="12">
        <dgm:presLayoutVars>
          <dgm:chMax val="0"/>
          <dgm:chPref val="0"/>
        </dgm:presLayoutVars>
      </dgm:prSet>
      <dgm:spPr/>
    </dgm:pt>
    <dgm:pt modelId="{384033E9-CA9E-477A-AB58-146BB0B87C8C}" type="pres">
      <dgm:prSet presAssocID="{E823B984-EC48-4149-A9BF-70E7040FD35B}" presName="txSpace" presStyleCnt="0"/>
      <dgm:spPr/>
    </dgm:pt>
    <dgm:pt modelId="{F5E94DD2-E4C6-42CC-8784-AF03841194C9}" type="pres">
      <dgm:prSet presAssocID="{E823B984-EC48-4149-A9BF-70E7040FD35B}" presName="desTx" presStyleLbl="revTx" presStyleIdx="7" presStyleCnt="12">
        <dgm:presLayoutVars/>
      </dgm:prSet>
      <dgm:spPr/>
    </dgm:pt>
    <dgm:pt modelId="{6F717DBB-6F42-42CE-8A4A-4B00EAFF6432}" type="pres">
      <dgm:prSet presAssocID="{63B94D81-915B-4A1E-BA1D-24ECB3CF0C9C}" presName="sibTrans" presStyleCnt="0"/>
      <dgm:spPr/>
    </dgm:pt>
    <dgm:pt modelId="{FBFECE3D-256E-4C78-AF69-CD1CC571D8AA}" type="pres">
      <dgm:prSet presAssocID="{F8A7C928-AC33-4154-ADDA-91164BE754D8}" presName="compNode" presStyleCnt="0"/>
      <dgm:spPr/>
    </dgm:pt>
    <dgm:pt modelId="{25E43A37-EA72-4700-9006-144487FC933D}" type="pres">
      <dgm:prSet presAssocID="{F8A7C928-AC33-4154-ADDA-91164BE754D8}"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Group"/>
        </a:ext>
      </dgm:extLst>
    </dgm:pt>
    <dgm:pt modelId="{76BDC1D1-2CF5-41D2-82AD-AAA03A93D0E4}" type="pres">
      <dgm:prSet presAssocID="{F8A7C928-AC33-4154-ADDA-91164BE754D8}" presName="iconSpace" presStyleCnt="0"/>
      <dgm:spPr/>
    </dgm:pt>
    <dgm:pt modelId="{6F7955C7-BC27-46EB-B432-87AD44B5BFBB}" type="pres">
      <dgm:prSet presAssocID="{F8A7C928-AC33-4154-ADDA-91164BE754D8}" presName="parTx" presStyleLbl="revTx" presStyleIdx="8" presStyleCnt="12">
        <dgm:presLayoutVars>
          <dgm:chMax val="0"/>
          <dgm:chPref val="0"/>
        </dgm:presLayoutVars>
      </dgm:prSet>
      <dgm:spPr/>
    </dgm:pt>
    <dgm:pt modelId="{ED21CE71-0512-4DB8-93C0-333862572399}" type="pres">
      <dgm:prSet presAssocID="{F8A7C928-AC33-4154-ADDA-91164BE754D8}" presName="txSpace" presStyleCnt="0"/>
      <dgm:spPr/>
    </dgm:pt>
    <dgm:pt modelId="{EC1F0D70-AB94-432C-A2C5-8BC0419E2DBD}" type="pres">
      <dgm:prSet presAssocID="{F8A7C928-AC33-4154-ADDA-91164BE754D8}" presName="desTx" presStyleLbl="revTx" presStyleIdx="9" presStyleCnt="12">
        <dgm:presLayoutVars/>
      </dgm:prSet>
      <dgm:spPr/>
    </dgm:pt>
    <dgm:pt modelId="{74292CAD-C833-42C3-A326-2FAF922362DC}" type="pres">
      <dgm:prSet presAssocID="{B5380DDC-B423-4C07-B0A1-C8D29E5E4B59}" presName="sibTrans" presStyleCnt="0"/>
      <dgm:spPr/>
    </dgm:pt>
    <dgm:pt modelId="{228757A2-D9F1-4AAC-94F7-7D00F296806C}" type="pres">
      <dgm:prSet presAssocID="{9078ADB5-8079-42E8-892E-0099095A4455}" presName="compNode" presStyleCnt="0"/>
      <dgm:spPr/>
    </dgm:pt>
    <dgm:pt modelId="{6864B541-0DEC-4DED-B05E-2E0BBDFFD097}" type="pres">
      <dgm:prSet presAssocID="{9078ADB5-8079-42E8-892E-0099095A4455}"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lapping Hands"/>
        </a:ext>
      </dgm:extLst>
    </dgm:pt>
    <dgm:pt modelId="{0135C3DE-1A33-4368-90A4-2B508018F234}" type="pres">
      <dgm:prSet presAssocID="{9078ADB5-8079-42E8-892E-0099095A4455}" presName="iconSpace" presStyleCnt="0"/>
      <dgm:spPr/>
    </dgm:pt>
    <dgm:pt modelId="{ABA8F83B-5D41-4FEA-B34C-913072FC1D02}" type="pres">
      <dgm:prSet presAssocID="{9078ADB5-8079-42E8-892E-0099095A4455}" presName="parTx" presStyleLbl="revTx" presStyleIdx="10" presStyleCnt="12">
        <dgm:presLayoutVars>
          <dgm:chMax val="0"/>
          <dgm:chPref val="0"/>
        </dgm:presLayoutVars>
      </dgm:prSet>
      <dgm:spPr/>
    </dgm:pt>
    <dgm:pt modelId="{7CA7BDB6-8770-4157-9C3D-00FAF4E27352}" type="pres">
      <dgm:prSet presAssocID="{9078ADB5-8079-42E8-892E-0099095A4455}" presName="txSpace" presStyleCnt="0"/>
      <dgm:spPr/>
    </dgm:pt>
    <dgm:pt modelId="{26BBCAE9-6E18-42FE-83A9-ABF3ED5288BE}" type="pres">
      <dgm:prSet presAssocID="{9078ADB5-8079-42E8-892E-0099095A4455}" presName="desTx" presStyleLbl="revTx" presStyleIdx="11" presStyleCnt="12">
        <dgm:presLayoutVars/>
      </dgm:prSet>
      <dgm:spPr/>
    </dgm:pt>
  </dgm:ptLst>
  <dgm:cxnLst>
    <dgm:cxn modelId="{D3C61304-6151-49E7-98C1-862D9496DADD}" srcId="{F63E2FBA-1472-407D-9D0A-528938F7F18C}" destId="{9078ADB5-8079-42E8-892E-0099095A4455}" srcOrd="5" destOrd="0" parTransId="{B2B7AE8B-C934-42EB-8A62-2ECEE6A906B4}" sibTransId="{6229F425-437D-4DB3-8CB5-7981E2014CF5}"/>
    <dgm:cxn modelId="{1435F01D-9CC5-426D-A628-83DE1ACA73C8}" type="presOf" srcId="{FD74DB06-80C2-4693-B7BA-ADAAC6AF76AA}" destId="{F5E94DD2-E4C6-42CC-8784-AF03841194C9}" srcOrd="0" destOrd="0" presId="urn:microsoft.com/office/officeart/2018/5/layout/CenteredIconLabelDescriptionList"/>
    <dgm:cxn modelId="{C8A2E321-A330-4201-BC4B-4DEE57CDBED4}" srcId="{5FDBE6DA-E926-4A98-99C4-706066B9B054}" destId="{A23217E3-CB72-45BA-BAF6-9C370A3B41F7}" srcOrd="0" destOrd="0" parTransId="{02C542EA-A1B4-4EC9-BB25-5FA6FC0E1ACF}" sibTransId="{B402AB90-2D93-4D19-8256-E86556A42D65}"/>
    <dgm:cxn modelId="{4AA0BD27-2BD2-49AE-B59C-E7CFB7183E00}" type="presOf" srcId="{5FDBE6DA-E926-4A98-99C4-706066B9B054}" destId="{957587A1-EFDC-458A-B534-F3D978A419BE}" srcOrd="0" destOrd="0" presId="urn:microsoft.com/office/officeart/2018/5/layout/CenteredIconLabelDescriptionList"/>
    <dgm:cxn modelId="{748B112C-7B52-4D02-AE84-F7B2DAC21416}" srcId="{F63E2FBA-1472-407D-9D0A-528938F7F18C}" destId="{4449FE66-B080-49D0-BB96-5B387ABE65C7}" srcOrd="2" destOrd="0" parTransId="{6F1675EA-07CA-4A1D-A020-5B2AF63AA31A}" sibTransId="{4BE56CD9-7255-4111-8D8F-517F0536824F}"/>
    <dgm:cxn modelId="{9F116B2D-6850-4F59-B21D-2948EF220E7C}" srcId="{F8A7C928-AC33-4154-ADDA-91164BE754D8}" destId="{69C23F86-81DA-47B2-872B-3B6671AD139B}" srcOrd="0" destOrd="0" parTransId="{E4D027F6-77D8-4F02-9574-094F29B4AED4}" sibTransId="{952F9720-81D4-432E-BABF-632D0F177028}"/>
    <dgm:cxn modelId="{BB3F6940-1C87-48BB-81A7-6CE997913951}" type="presOf" srcId="{F8A7C928-AC33-4154-ADDA-91164BE754D8}" destId="{6F7955C7-BC27-46EB-B432-87AD44B5BFBB}" srcOrd="0" destOrd="0" presId="urn:microsoft.com/office/officeart/2018/5/layout/CenteredIconLabelDescriptionList"/>
    <dgm:cxn modelId="{808DA941-FD63-4018-97BE-ABADB7FFCAB0}" type="presOf" srcId="{F63E2FBA-1472-407D-9D0A-528938F7F18C}" destId="{EE05D633-1779-4EF8-86C9-AC9F07004894}" srcOrd="0" destOrd="0" presId="urn:microsoft.com/office/officeart/2018/5/layout/CenteredIconLabelDescriptionList"/>
    <dgm:cxn modelId="{3672014B-7B52-400A-B181-25888DE64956}" srcId="{4449FE66-B080-49D0-BB96-5B387ABE65C7}" destId="{39EE27CC-5382-4F8D-837F-F6C6CC48737F}" srcOrd="0" destOrd="0" parTransId="{979436B6-0712-43BA-A0F2-AF856A380756}" sibTransId="{040CD73A-06F6-433A-A81A-588FF476D408}"/>
    <dgm:cxn modelId="{637CC56D-36A5-4B37-89D2-6FA8537CFFCD}" srcId="{F63E2FBA-1472-407D-9D0A-528938F7F18C}" destId="{F8A7C928-AC33-4154-ADDA-91164BE754D8}" srcOrd="4" destOrd="0" parTransId="{F27A82CB-8D03-4BFC-879C-1A432B88D623}" sibTransId="{B5380DDC-B423-4C07-B0A1-C8D29E5E4B59}"/>
    <dgm:cxn modelId="{94C2E273-9731-492D-804D-0768B8736171}" srcId="{98E5A28C-79BD-490F-8859-0346BDEA94D2}" destId="{57EED50B-7C4D-4A09-9B44-C6F39D5340D0}" srcOrd="0" destOrd="0" parTransId="{E21C5F44-359F-4BD5-AF1E-4DE9DC12A1CA}" sibTransId="{4B16B07C-8948-4481-96EA-11CD964DF5F1}"/>
    <dgm:cxn modelId="{C3788E78-406D-4F3B-A3A5-B8A140EBAAE3}" srcId="{9078ADB5-8079-42E8-892E-0099095A4455}" destId="{B6DC908A-6414-4FD9-9C29-40B77B1B4B75}" srcOrd="0" destOrd="0" parTransId="{5FD6BC1E-3125-4D5E-AD3B-5741316D0A63}" sibTransId="{FD1BBE22-E761-4B89-842C-ADCE5FED7683}"/>
    <dgm:cxn modelId="{D57C557B-25AF-48D9-B0EE-BCE681914056}" type="presOf" srcId="{9078ADB5-8079-42E8-892E-0099095A4455}" destId="{ABA8F83B-5D41-4FEA-B34C-913072FC1D02}" srcOrd="0" destOrd="0" presId="urn:microsoft.com/office/officeart/2018/5/layout/CenteredIconLabelDescriptionList"/>
    <dgm:cxn modelId="{57FE8180-F01F-430D-BC21-575243416F03}" srcId="{F63E2FBA-1472-407D-9D0A-528938F7F18C}" destId="{98E5A28C-79BD-490F-8859-0346BDEA94D2}" srcOrd="0" destOrd="0" parTransId="{3E22B7CB-CCD4-414E-9757-39D6961FE102}" sibTransId="{4BADE628-DC55-40CD-9D68-15FAC84E177F}"/>
    <dgm:cxn modelId="{3EB82B85-F2CB-41AC-9BB3-C784D0C8E821}" srcId="{F63E2FBA-1472-407D-9D0A-528938F7F18C}" destId="{E823B984-EC48-4149-A9BF-70E7040FD35B}" srcOrd="3" destOrd="0" parTransId="{556B6487-F080-455D-B691-8CA6111BFA10}" sibTransId="{63B94D81-915B-4A1E-BA1D-24ECB3CF0C9C}"/>
    <dgm:cxn modelId="{CAA5178F-6443-4E22-8057-1EC3AF056813}" type="presOf" srcId="{98E5A28C-79BD-490F-8859-0346BDEA94D2}" destId="{E55FE701-25B3-44E8-A027-8DE32A448EA3}" srcOrd="0" destOrd="0" presId="urn:microsoft.com/office/officeart/2018/5/layout/CenteredIconLabelDescriptionList"/>
    <dgm:cxn modelId="{00A83393-3DE3-4358-AE6E-129B07645636}" type="presOf" srcId="{B6DC908A-6414-4FD9-9C29-40B77B1B4B75}" destId="{26BBCAE9-6E18-42FE-83A9-ABF3ED5288BE}" srcOrd="0" destOrd="0" presId="urn:microsoft.com/office/officeart/2018/5/layout/CenteredIconLabelDescriptionList"/>
    <dgm:cxn modelId="{D317059F-7932-4E65-A9EE-AEFFF2AC1A53}" type="presOf" srcId="{4449FE66-B080-49D0-BB96-5B387ABE65C7}" destId="{D7933AAB-24C4-49FF-A407-3AC20A8063D1}" srcOrd="0" destOrd="0" presId="urn:microsoft.com/office/officeart/2018/5/layout/CenteredIconLabelDescriptionList"/>
    <dgm:cxn modelId="{B4F8A7B3-AE69-4656-824E-FA170AC2EC44}" type="presOf" srcId="{57EED50B-7C4D-4A09-9B44-C6F39D5340D0}" destId="{A60157E2-4C4E-415E-B071-F1DFB545A884}" srcOrd="0" destOrd="0" presId="urn:microsoft.com/office/officeart/2018/5/layout/CenteredIconLabelDescriptionList"/>
    <dgm:cxn modelId="{41E641C2-6218-4E22-8ABD-5C4D768D0B71}" type="presOf" srcId="{69C23F86-81DA-47B2-872B-3B6671AD139B}" destId="{EC1F0D70-AB94-432C-A2C5-8BC0419E2DBD}" srcOrd="0" destOrd="0" presId="urn:microsoft.com/office/officeart/2018/5/layout/CenteredIconLabelDescriptionList"/>
    <dgm:cxn modelId="{1CE55FC6-CFD1-424C-8FE6-6F67E3A6B782}" type="presOf" srcId="{E823B984-EC48-4149-A9BF-70E7040FD35B}" destId="{4D034782-9206-448D-AFDB-8669CED1E324}" srcOrd="0" destOrd="0" presId="urn:microsoft.com/office/officeart/2018/5/layout/CenteredIconLabelDescriptionList"/>
    <dgm:cxn modelId="{89040ADB-328A-47E7-AC07-3DA411F5B76F}" srcId="{F63E2FBA-1472-407D-9D0A-528938F7F18C}" destId="{5FDBE6DA-E926-4A98-99C4-706066B9B054}" srcOrd="1" destOrd="0" parTransId="{3C841177-0AD2-4437-BF72-10DB6BAE7599}" sibTransId="{47FAC4A9-52C1-4608-8733-93DDE3EAB084}"/>
    <dgm:cxn modelId="{DE3D0BE6-1F16-46EC-8096-25CBA5510B3D}" type="presOf" srcId="{A23217E3-CB72-45BA-BAF6-9C370A3B41F7}" destId="{DB7CDB9E-0221-427A-833C-9F21A5A5EF5F}" srcOrd="0" destOrd="0" presId="urn:microsoft.com/office/officeart/2018/5/layout/CenteredIconLabelDescriptionList"/>
    <dgm:cxn modelId="{C7EFF5F2-7475-44CB-8DE3-30694E20132B}" srcId="{E823B984-EC48-4149-A9BF-70E7040FD35B}" destId="{FD74DB06-80C2-4693-B7BA-ADAAC6AF76AA}" srcOrd="0" destOrd="0" parTransId="{946E56DB-E334-4138-84EA-E9B8487E2F23}" sibTransId="{10D0FFC0-DAFB-4344-A115-9EA0AAE0BB4F}"/>
    <dgm:cxn modelId="{9D8CACFF-9036-4E08-A47E-53A65F05DC89}" type="presOf" srcId="{39EE27CC-5382-4F8D-837F-F6C6CC48737F}" destId="{A3DCD681-87A0-4F11-8E09-CAA68C41B650}" srcOrd="0" destOrd="0" presId="urn:microsoft.com/office/officeart/2018/5/layout/CenteredIconLabelDescriptionList"/>
    <dgm:cxn modelId="{15E6E3DC-F1BF-4AC9-A447-860551FCF086}" type="presParOf" srcId="{EE05D633-1779-4EF8-86C9-AC9F07004894}" destId="{DB4DD5AB-1945-4FA7-A44F-ADC740FC5DEF}" srcOrd="0" destOrd="0" presId="urn:microsoft.com/office/officeart/2018/5/layout/CenteredIconLabelDescriptionList"/>
    <dgm:cxn modelId="{9E5FAD24-0929-4AB3-B003-559BD47CC10E}" type="presParOf" srcId="{DB4DD5AB-1945-4FA7-A44F-ADC740FC5DEF}" destId="{8C0043DD-E381-43C0-8709-EEC07436EDAA}" srcOrd="0" destOrd="0" presId="urn:microsoft.com/office/officeart/2018/5/layout/CenteredIconLabelDescriptionList"/>
    <dgm:cxn modelId="{AB03B7BB-A79D-4C15-AE6B-314AE1E3E096}" type="presParOf" srcId="{DB4DD5AB-1945-4FA7-A44F-ADC740FC5DEF}" destId="{026BAEFD-90B1-4028-B049-679CDEABA979}" srcOrd="1" destOrd="0" presId="urn:microsoft.com/office/officeart/2018/5/layout/CenteredIconLabelDescriptionList"/>
    <dgm:cxn modelId="{FC6F36ED-1BE0-4F59-B6F1-4A6E3B5D8B49}" type="presParOf" srcId="{DB4DD5AB-1945-4FA7-A44F-ADC740FC5DEF}" destId="{E55FE701-25B3-44E8-A027-8DE32A448EA3}" srcOrd="2" destOrd="0" presId="urn:microsoft.com/office/officeart/2018/5/layout/CenteredIconLabelDescriptionList"/>
    <dgm:cxn modelId="{79C7C97F-C2C8-475F-8173-36926A3FA895}" type="presParOf" srcId="{DB4DD5AB-1945-4FA7-A44F-ADC740FC5DEF}" destId="{3380E2F0-21C6-4FE3-B42A-8C92F1FBBCE2}" srcOrd="3" destOrd="0" presId="urn:microsoft.com/office/officeart/2018/5/layout/CenteredIconLabelDescriptionList"/>
    <dgm:cxn modelId="{87D3C2E1-F2F3-4CED-88A7-5CD352DB1791}" type="presParOf" srcId="{DB4DD5AB-1945-4FA7-A44F-ADC740FC5DEF}" destId="{A60157E2-4C4E-415E-B071-F1DFB545A884}" srcOrd="4" destOrd="0" presId="urn:microsoft.com/office/officeart/2018/5/layout/CenteredIconLabelDescriptionList"/>
    <dgm:cxn modelId="{3493E84A-39BD-4F6B-84CC-3EFFD9C9EB6D}" type="presParOf" srcId="{EE05D633-1779-4EF8-86C9-AC9F07004894}" destId="{592B22B2-5FD3-4AA3-9D9B-1E18CC81331F}" srcOrd="1" destOrd="0" presId="urn:microsoft.com/office/officeart/2018/5/layout/CenteredIconLabelDescriptionList"/>
    <dgm:cxn modelId="{FDFAB553-DB1F-43AE-BCC8-90DC4F6038A4}" type="presParOf" srcId="{EE05D633-1779-4EF8-86C9-AC9F07004894}" destId="{CAA43A39-C1A9-4D7A-BD9B-82A245C1D65D}" srcOrd="2" destOrd="0" presId="urn:microsoft.com/office/officeart/2018/5/layout/CenteredIconLabelDescriptionList"/>
    <dgm:cxn modelId="{112FD222-A32F-4CB3-B088-9E0DEDBE339A}" type="presParOf" srcId="{CAA43A39-C1A9-4D7A-BD9B-82A245C1D65D}" destId="{165CED66-FC4B-4C18-852B-B64EB40A68B9}" srcOrd="0" destOrd="0" presId="urn:microsoft.com/office/officeart/2018/5/layout/CenteredIconLabelDescriptionList"/>
    <dgm:cxn modelId="{A62D0B3E-C812-4A7F-8C24-D06AB29B6B0A}" type="presParOf" srcId="{CAA43A39-C1A9-4D7A-BD9B-82A245C1D65D}" destId="{68338359-ACED-4805-A65B-A836C9749858}" srcOrd="1" destOrd="0" presId="urn:microsoft.com/office/officeart/2018/5/layout/CenteredIconLabelDescriptionList"/>
    <dgm:cxn modelId="{039E4D44-0729-4EBB-A657-E167B0B5A394}" type="presParOf" srcId="{CAA43A39-C1A9-4D7A-BD9B-82A245C1D65D}" destId="{957587A1-EFDC-458A-B534-F3D978A419BE}" srcOrd="2" destOrd="0" presId="urn:microsoft.com/office/officeart/2018/5/layout/CenteredIconLabelDescriptionList"/>
    <dgm:cxn modelId="{99F9AE5D-D447-4EAB-9E27-2736E87D7FBA}" type="presParOf" srcId="{CAA43A39-C1A9-4D7A-BD9B-82A245C1D65D}" destId="{D9A759E2-646D-47EF-BEC5-1EF41DFFD4F2}" srcOrd="3" destOrd="0" presId="urn:microsoft.com/office/officeart/2018/5/layout/CenteredIconLabelDescriptionList"/>
    <dgm:cxn modelId="{8D3E0A8E-6168-438B-BD0B-150623D50083}" type="presParOf" srcId="{CAA43A39-C1A9-4D7A-BD9B-82A245C1D65D}" destId="{DB7CDB9E-0221-427A-833C-9F21A5A5EF5F}" srcOrd="4" destOrd="0" presId="urn:microsoft.com/office/officeart/2018/5/layout/CenteredIconLabelDescriptionList"/>
    <dgm:cxn modelId="{01C46D49-3CA8-40A8-8EE2-56D3ED8B5387}" type="presParOf" srcId="{EE05D633-1779-4EF8-86C9-AC9F07004894}" destId="{1D631E16-1906-4553-A6C9-F4B58BF69F49}" srcOrd="3" destOrd="0" presId="urn:microsoft.com/office/officeart/2018/5/layout/CenteredIconLabelDescriptionList"/>
    <dgm:cxn modelId="{8DA0CF5C-CA0E-4232-B9C3-9CF2F05CEF79}" type="presParOf" srcId="{EE05D633-1779-4EF8-86C9-AC9F07004894}" destId="{42ACD61C-525D-4FEF-B9F2-50DE15180022}" srcOrd="4" destOrd="0" presId="urn:microsoft.com/office/officeart/2018/5/layout/CenteredIconLabelDescriptionList"/>
    <dgm:cxn modelId="{D4A7E0A5-567E-4818-A8AE-EDCD1E6370F3}" type="presParOf" srcId="{42ACD61C-525D-4FEF-B9F2-50DE15180022}" destId="{5C3E6937-E7E4-4DC7-9CA8-26BC4AA15644}" srcOrd="0" destOrd="0" presId="urn:microsoft.com/office/officeart/2018/5/layout/CenteredIconLabelDescriptionList"/>
    <dgm:cxn modelId="{CDC090FA-7188-41F3-8B1C-29611F599E19}" type="presParOf" srcId="{42ACD61C-525D-4FEF-B9F2-50DE15180022}" destId="{996FDBE6-E3A4-476A-B60C-742A64C03719}" srcOrd="1" destOrd="0" presId="urn:microsoft.com/office/officeart/2018/5/layout/CenteredIconLabelDescriptionList"/>
    <dgm:cxn modelId="{830C2E8A-EB9C-46DB-9EF5-03EB8372FC25}" type="presParOf" srcId="{42ACD61C-525D-4FEF-B9F2-50DE15180022}" destId="{D7933AAB-24C4-49FF-A407-3AC20A8063D1}" srcOrd="2" destOrd="0" presId="urn:microsoft.com/office/officeart/2018/5/layout/CenteredIconLabelDescriptionList"/>
    <dgm:cxn modelId="{C6A546BC-B289-4394-966E-951746501ACF}" type="presParOf" srcId="{42ACD61C-525D-4FEF-B9F2-50DE15180022}" destId="{A80C25F8-AECD-41D0-8B17-ED9F5B17DCDA}" srcOrd="3" destOrd="0" presId="urn:microsoft.com/office/officeart/2018/5/layout/CenteredIconLabelDescriptionList"/>
    <dgm:cxn modelId="{B46C7D4C-D2C9-434A-8CFC-48768A436307}" type="presParOf" srcId="{42ACD61C-525D-4FEF-B9F2-50DE15180022}" destId="{A3DCD681-87A0-4F11-8E09-CAA68C41B650}" srcOrd="4" destOrd="0" presId="urn:microsoft.com/office/officeart/2018/5/layout/CenteredIconLabelDescriptionList"/>
    <dgm:cxn modelId="{D49A1D85-C12A-477E-83C9-CED24015904D}" type="presParOf" srcId="{EE05D633-1779-4EF8-86C9-AC9F07004894}" destId="{A17E86A4-7226-43D5-9BFD-16DB1DF24EF0}" srcOrd="5" destOrd="0" presId="urn:microsoft.com/office/officeart/2018/5/layout/CenteredIconLabelDescriptionList"/>
    <dgm:cxn modelId="{AE0E805A-F898-4ECF-81BD-2AA814653A41}" type="presParOf" srcId="{EE05D633-1779-4EF8-86C9-AC9F07004894}" destId="{82FB5342-DAFB-42D9-AA7C-C0CC6C32F8FB}" srcOrd="6" destOrd="0" presId="urn:microsoft.com/office/officeart/2018/5/layout/CenteredIconLabelDescriptionList"/>
    <dgm:cxn modelId="{99BCCB54-A1A6-4819-B40F-A21A0C83E008}" type="presParOf" srcId="{82FB5342-DAFB-42D9-AA7C-C0CC6C32F8FB}" destId="{2B571A31-4286-4748-9705-CFFA1A09EDAC}" srcOrd="0" destOrd="0" presId="urn:microsoft.com/office/officeart/2018/5/layout/CenteredIconLabelDescriptionList"/>
    <dgm:cxn modelId="{873DE2BB-DC88-4001-BF13-0795DEA9BB35}" type="presParOf" srcId="{82FB5342-DAFB-42D9-AA7C-C0CC6C32F8FB}" destId="{EB42B61C-26DE-4BC8-8D8D-756E05CEF67A}" srcOrd="1" destOrd="0" presId="urn:microsoft.com/office/officeart/2018/5/layout/CenteredIconLabelDescriptionList"/>
    <dgm:cxn modelId="{26228240-51B7-42F3-8699-CA1AFFD53206}" type="presParOf" srcId="{82FB5342-DAFB-42D9-AA7C-C0CC6C32F8FB}" destId="{4D034782-9206-448D-AFDB-8669CED1E324}" srcOrd="2" destOrd="0" presId="urn:microsoft.com/office/officeart/2018/5/layout/CenteredIconLabelDescriptionList"/>
    <dgm:cxn modelId="{29CFCD05-D481-4EAC-B36E-2D4A919F6AB1}" type="presParOf" srcId="{82FB5342-DAFB-42D9-AA7C-C0CC6C32F8FB}" destId="{384033E9-CA9E-477A-AB58-146BB0B87C8C}" srcOrd="3" destOrd="0" presId="urn:microsoft.com/office/officeart/2018/5/layout/CenteredIconLabelDescriptionList"/>
    <dgm:cxn modelId="{6687BCEE-934E-4527-9128-6CAE735FFF37}" type="presParOf" srcId="{82FB5342-DAFB-42D9-AA7C-C0CC6C32F8FB}" destId="{F5E94DD2-E4C6-42CC-8784-AF03841194C9}" srcOrd="4" destOrd="0" presId="urn:microsoft.com/office/officeart/2018/5/layout/CenteredIconLabelDescriptionList"/>
    <dgm:cxn modelId="{E0587D84-3125-485A-A419-BA424FA18140}" type="presParOf" srcId="{EE05D633-1779-4EF8-86C9-AC9F07004894}" destId="{6F717DBB-6F42-42CE-8A4A-4B00EAFF6432}" srcOrd="7" destOrd="0" presId="urn:microsoft.com/office/officeart/2018/5/layout/CenteredIconLabelDescriptionList"/>
    <dgm:cxn modelId="{6B2F93AF-1E89-4855-8BD0-5E82D29F5527}" type="presParOf" srcId="{EE05D633-1779-4EF8-86C9-AC9F07004894}" destId="{FBFECE3D-256E-4C78-AF69-CD1CC571D8AA}" srcOrd="8" destOrd="0" presId="urn:microsoft.com/office/officeart/2018/5/layout/CenteredIconLabelDescriptionList"/>
    <dgm:cxn modelId="{3A15A4B2-949D-4FE2-84A7-7932AC43DBF3}" type="presParOf" srcId="{FBFECE3D-256E-4C78-AF69-CD1CC571D8AA}" destId="{25E43A37-EA72-4700-9006-144487FC933D}" srcOrd="0" destOrd="0" presId="urn:microsoft.com/office/officeart/2018/5/layout/CenteredIconLabelDescriptionList"/>
    <dgm:cxn modelId="{C3481AC1-4B7E-4151-9D21-2407AA468F8F}" type="presParOf" srcId="{FBFECE3D-256E-4C78-AF69-CD1CC571D8AA}" destId="{76BDC1D1-2CF5-41D2-82AD-AAA03A93D0E4}" srcOrd="1" destOrd="0" presId="urn:microsoft.com/office/officeart/2018/5/layout/CenteredIconLabelDescriptionList"/>
    <dgm:cxn modelId="{D065BBAA-E156-491D-AD8A-A1A1C4925186}" type="presParOf" srcId="{FBFECE3D-256E-4C78-AF69-CD1CC571D8AA}" destId="{6F7955C7-BC27-46EB-B432-87AD44B5BFBB}" srcOrd="2" destOrd="0" presId="urn:microsoft.com/office/officeart/2018/5/layout/CenteredIconLabelDescriptionList"/>
    <dgm:cxn modelId="{1255DD1A-1516-4E1C-8182-601B733017D0}" type="presParOf" srcId="{FBFECE3D-256E-4C78-AF69-CD1CC571D8AA}" destId="{ED21CE71-0512-4DB8-93C0-333862572399}" srcOrd="3" destOrd="0" presId="urn:microsoft.com/office/officeart/2018/5/layout/CenteredIconLabelDescriptionList"/>
    <dgm:cxn modelId="{E4CD3A09-4E15-430F-86B2-E23A8B3AA19B}" type="presParOf" srcId="{FBFECE3D-256E-4C78-AF69-CD1CC571D8AA}" destId="{EC1F0D70-AB94-432C-A2C5-8BC0419E2DBD}" srcOrd="4" destOrd="0" presId="urn:microsoft.com/office/officeart/2018/5/layout/CenteredIconLabelDescriptionList"/>
    <dgm:cxn modelId="{CA7C9940-07EB-4347-BFB2-E09C887892AD}" type="presParOf" srcId="{EE05D633-1779-4EF8-86C9-AC9F07004894}" destId="{74292CAD-C833-42C3-A326-2FAF922362DC}" srcOrd="9" destOrd="0" presId="urn:microsoft.com/office/officeart/2018/5/layout/CenteredIconLabelDescriptionList"/>
    <dgm:cxn modelId="{A17DAB91-6F8A-4297-B67F-CE5460DEC06C}" type="presParOf" srcId="{EE05D633-1779-4EF8-86C9-AC9F07004894}" destId="{228757A2-D9F1-4AAC-94F7-7D00F296806C}" srcOrd="10" destOrd="0" presId="urn:microsoft.com/office/officeart/2018/5/layout/CenteredIconLabelDescriptionList"/>
    <dgm:cxn modelId="{946A84FF-AC60-4190-B3AD-6618FE7C9DC5}" type="presParOf" srcId="{228757A2-D9F1-4AAC-94F7-7D00F296806C}" destId="{6864B541-0DEC-4DED-B05E-2E0BBDFFD097}" srcOrd="0" destOrd="0" presId="urn:microsoft.com/office/officeart/2018/5/layout/CenteredIconLabelDescriptionList"/>
    <dgm:cxn modelId="{D20C3AD5-C6B1-4752-9B0C-A35CCE9EA0A3}" type="presParOf" srcId="{228757A2-D9F1-4AAC-94F7-7D00F296806C}" destId="{0135C3DE-1A33-4368-90A4-2B508018F234}" srcOrd="1" destOrd="0" presId="urn:microsoft.com/office/officeart/2018/5/layout/CenteredIconLabelDescriptionList"/>
    <dgm:cxn modelId="{1E2BC501-E58A-4E06-9465-D33EABBAF6F0}" type="presParOf" srcId="{228757A2-D9F1-4AAC-94F7-7D00F296806C}" destId="{ABA8F83B-5D41-4FEA-B34C-913072FC1D02}" srcOrd="2" destOrd="0" presId="urn:microsoft.com/office/officeart/2018/5/layout/CenteredIconLabelDescriptionList"/>
    <dgm:cxn modelId="{A1BBA00B-5D75-457F-BF12-B42F9BC8CC3F}" type="presParOf" srcId="{228757A2-D9F1-4AAC-94F7-7D00F296806C}" destId="{7CA7BDB6-8770-4157-9C3D-00FAF4E27352}" srcOrd="3" destOrd="0" presId="urn:microsoft.com/office/officeart/2018/5/layout/CenteredIconLabelDescriptionList"/>
    <dgm:cxn modelId="{7D97465A-E296-46D0-A753-64243922A487}" type="presParOf" srcId="{228757A2-D9F1-4AAC-94F7-7D00F296806C}" destId="{26BBCAE9-6E18-42FE-83A9-ABF3ED5288BE}"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C8E3BF-030A-40CD-AD70-A27BEA86BBE1}" type="doc">
      <dgm:prSet loTypeId="urn:microsoft.com/office/officeart/2005/8/layout/equation2" loCatId="relationship" qsTypeId="urn:microsoft.com/office/officeart/2005/8/quickstyle/simple1" qsCatId="simple" csTypeId="urn:microsoft.com/office/officeart/2005/8/colors/accent0_1" csCatId="mainScheme" phldr="1"/>
      <dgm:spPr/>
    </dgm:pt>
    <dgm:pt modelId="{B9C668CD-6044-49CB-9359-3D46701DDE48}">
      <dgm:prSet phldrT="[Text]" custT="1"/>
      <dgm:spPr>
        <a:solidFill>
          <a:schemeClr val="tx2"/>
        </a:solidFill>
        <a:ln>
          <a:noFill/>
        </a:ln>
      </dgm:spPr>
      <dgm:t>
        <a:bodyPr/>
        <a:lstStyle/>
        <a:p>
          <a:r>
            <a:rPr lang="es-CL" sz="1000" b="1" dirty="0">
              <a:solidFill>
                <a:schemeClr val="bg1"/>
              </a:solidFill>
              <a:latin typeface="Lucida Sans" pitchFamily="34" charset="0"/>
              <a:cs typeface="Lucida Sans" pitchFamily="34" charset="0"/>
            </a:rPr>
            <a:t>Funcionario/a</a:t>
          </a:r>
        </a:p>
      </dgm:t>
    </dgm:pt>
    <dgm:pt modelId="{9AE4228D-48CE-47E4-A906-3A2302BE99D7}" type="parTrans" cxnId="{DBB0EB3E-93B0-4FE4-BB71-15658D735F5E}">
      <dgm:prSet/>
      <dgm:spPr/>
      <dgm:t>
        <a:bodyPr/>
        <a:lstStyle/>
        <a:p>
          <a:endParaRPr lang="es-CL"/>
        </a:p>
      </dgm:t>
    </dgm:pt>
    <dgm:pt modelId="{8A2AA239-F1E9-4438-8801-E9E706F6A508}" type="sibTrans" cxnId="{DBB0EB3E-93B0-4FE4-BB71-15658D735F5E}">
      <dgm:prSet/>
      <dgm:spPr/>
      <dgm:t>
        <a:bodyPr/>
        <a:lstStyle/>
        <a:p>
          <a:endParaRPr lang="es-CL" dirty="0"/>
        </a:p>
      </dgm:t>
    </dgm:pt>
    <dgm:pt modelId="{74355802-6229-489C-AB9A-FD3F4DF6F7F7}">
      <dgm:prSet phldrT="[Text]" custT="1"/>
      <dgm:spPr>
        <a:solidFill>
          <a:schemeClr val="tx2"/>
        </a:solidFill>
        <a:ln>
          <a:noFill/>
        </a:ln>
      </dgm:spPr>
      <dgm:t>
        <a:bodyPr/>
        <a:lstStyle/>
        <a:p>
          <a:r>
            <a:rPr lang="es-CL" sz="1000" b="1" dirty="0">
              <a:solidFill>
                <a:schemeClr val="bg1"/>
              </a:solidFill>
              <a:latin typeface="Lucida Sans" pitchFamily="34" charset="0"/>
              <a:cs typeface="Lucida Sans" pitchFamily="34" charset="0"/>
            </a:rPr>
            <a:t>Coordinador/a</a:t>
          </a:r>
        </a:p>
      </dgm:t>
    </dgm:pt>
    <dgm:pt modelId="{5E62D7E5-6ED0-4ABA-A9AD-7FA6DBBB1DB1}" type="parTrans" cxnId="{BACE25A1-C16C-4CEA-B965-7F7F4C3EEACC}">
      <dgm:prSet/>
      <dgm:spPr/>
      <dgm:t>
        <a:bodyPr/>
        <a:lstStyle/>
        <a:p>
          <a:endParaRPr lang="es-CL"/>
        </a:p>
      </dgm:t>
    </dgm:pt>
    <dgm:pt modelId="{1A823A9E-4F5F-421D-BCE7-2287EA0D1A3F}" type="sibTrans" cxnId="{BACE25A1-C16C-4CEA-B965-7F7F4C3EEACC}">
      <dgm:prSet/>
      <dgm:spPr/>
      <dgm:t>
        <a:bodyPr/>
        <a:lstStyle/>
        <a:p>
          <a:endParaRPr lang="es-CL" dirty="0"/>
        </a:p>
      </dgm:t>
    </dgm:pt>
    <dgm:pt modelId="{B2437982-D8A0-4214-978C-7258BF332F77}">
      <dgm:prSet phldrT="[Text]" custT="1"/>
      <dgm:spPr>
        <a:solidFill>
          <a:schemeClr val="tx2"/>
        </a:solidFill>
        <a:ln>
          <a:noFill/>
        </a:ln>
      </dgm:spPr>
      <dgm:t>
        <a:bodyPr/>
        <a:lstStyle/>
        <a:p>
          <a:r>
            <a:rPr lang="es-CL" sz="2000" b="1" dirty="0">
              <a:solidFill>
                <a:srgbClr val="FFFF00"/>
              </a:solidFill>
              <a:latin typeface="Lucida Sans" pitchFamily="34" charset="0"/>
              <a:cs typeface="Lucida Sans" pitchFamily="34" charset="0"/>
            </a:rPr>
            <a:t>Validación</a:t>
          </a:r>
        </a:p>
        <a:p>
          <a:r>
            <a:rPr lang="es-CL" sz="2000" b="1" dirty="0">
              <a:solidFill>
                <a:schemeClr val="bg1"/>
              </a:solidFill>
              <a:latin typeface="Lucida Sans" pitchFamily="34" charset="0"/>
              <a:cs typeface="Lucida Sans" pitchFamily="34" charset="0"/>
            </a:rPr>
            <a:t>Coordinador/a</a:t>
          </a:r>
        </a:p>
      </dgm:t>
    </dgm:pt>
    <dgm:pt modelId="{FFD10F0E-6A13-4DDF-9201-AE2B5E5BD085}" type="parTrans" cxnId="{3BC845F0-9B84-46EF-A015-EA1CD6215709}">
      <dgm:prSet/>
      <dgm:spPr/>
      <dgm:t>
        <a:bodyPr/>
        <a:lstStyle/>
        <a:p>
          <a:endParaRPr lang="es-CL"/>
        </a:p>
      </dgm:t>
    </dgm:pt>
    <dgm:pt modelId="{E837BF24-2DD9-4101-8AD0-51AC4E3E2864}" type="sibTrans" cxnId="{3BC845F0-9B84-46EF-A015-EA1CD6215709}">
      <dgm:prSet/>
      <dgm:spPr/>
      <dgm:t>
        <a:bodyPr/>
        <a:lstStyle/>
        <a:p>
          <a:endParaRPr lang="es-CL"/>
        </a:p>
      </dgm:t>
    </dgm:pt>
    <dgm:pt modelId="{BA9D4DED-F5B8-4963-B0E7-A432FF38FC36}" type="pres">
      <dgm:prSet presAssocID="{01C8E3BF-030A-40CD-AD70-A27BEA86BBE1}" presName="Name0" presStyleCnt="0">
        <dgm:presLayoutVars>
          <dgm:dir/>
          <dgm:resizeHandles val="exact"/>
        </dgm:presLayoutVars>
      </dgm:prSet>
      <dgm:spPr/>
    </dgm:pt>
    <dgm:pt modelId="{F04D5F0C-88DC-4441-BF7A-C4494CEE1ECD}" type="pres">
      <dgm:prSet presAssocID="{01C8E3BF-030A-40CD-AD70-A27BEA86BBE1}" presName="vNodes" presStyleCnt="0"/>
      <dgm:spPr/>
    </dgm:pt>
    <dgm:pt modelId="{B1C9CEA3-E0B7-47A7-896F-B5055AF3A239}" type="pres">
      <dgm:prSet presAssocID="{B9C668CD-6044-49CB-9359-3D46701DDE48}" presName="node" presStyleLbl="node1" presStyleIdx="0" presStyleCnt="3">
        <dgm:presLayoutVars>
          <dgm:bulletEnabled val="1"/>
        </dgm:presLayoutVars>
      </dgm:prSet>
      <dgm:spPr/>
    </dgm:pt>
    <dgm:pt modelId="{B80085F7-4ED6-43CD-83D9-83443EF847B2}" type="pres">
      <dgm:prSet presAssocID="{8A2AA239-F1E9-4438-8801-E9E706F6A508}" presName="spacerT" presStyleCnt="0"/>
      <dgm:spPr/>
    </dgm:pt>
    <dgm:pt modelId="{29C0175E-8321-4FF4-A3CD-93C9BD01135E}" type="pres">
      <dgm:prSet presAssocID="{8A2AA239-F1E9-4438-8801-E9E706F6A508}" presName="sibTrans" presStyleLbl="sibTrans2D1" presStyleIdx="0" presStyleCnt="2"/>
      <dgm:spPr/>
    </dgm:pt>
    <dgm:pt modelId="{079FEDE6-267D-4CF9-937A-58428D1B8F24}" type="pres">
      <dgm:prSet presAssocID="{8A2AA239-F1E9-4438-8801-E9E706F6A508}" presName="spacerB" presStyleCnt="0"/>
      <dgm:spPr/>
    </dgm:pt>
    <dgm:pt modelId="{8EA51B77-FB30-4DD8-9DA2-C51A05E7D21D}" type="pres">
      <dgm:prSet presAssocID="{74355802-6229-489C-AB9A-FD3F4DF6F7F7}" presName="node" presStyleLbl="node1" presStyleIdx="1" presStyleCnt="3">
        <dgm:presLayoutVars>
          <dgm:bulletEnabled val="1"/>
        </dgm:presLayoutVars>
      </dgm:prSet>
      <dgm:spPr/>
    </dgm:pt>
    <dgm:pt modelId="{6B1AFB43-3E50-4823-B22B-BA28280BA460}" type="pres">
      <dgm:prSet presAssocID="{01C8E3BF-030A-40CD-AD70-A27BEA86BBE1}" presName="sibTransLast" presStyleLbl="sibTrans2D1" presStyleIdx="1" presStyleCnt="2"/>
      <dgm:spPr/>
    </dgm:pt>
    <dgm:pt modelId="{109629F8-2393-45E1-823F-BD8C208492A3}" type="pres">
      <dgm:prSet presAssocID="{01C8E3BF-030A-40CD-AD70-A27BEA86BBE1}" presName="connectorText" presStyleLbl="sibTrans2D1" presStyleIdx="1" presStyleCnt="2"/>
      <dgm:spPr/>
    </dgm:pt>
    <dgm:pt modelId="{5CE213F5-96F3-4504-9B30-94BBBDE8AB9A}" type="pres">
      <dgm:prSet presAssocID="{01C8E3BF-030A-40CD-AD70-A27BEA86BBE1}" presName="lastNode" presStyleLbl="node1" presStyleIdx="2" presStyleCnt="3">
        <dgm:presLayoutVars>
          <dgm:bulletEnabled val="1"/>
        </dgm:presLayoutVars>
      </dgm:prSet>
      <dgm:spPr/>
    </dgm:pt>
  </dgm:ptLst>
  <dgm:cxnLst>
    <dgm:cxn modelId="{D661E21A-73E1-491E-B318-DE01644E28FC}" type="presOf" srcId="{01C8E3BF-030A-40CD-AD70-A27BEA86BBE1}" destId="{BA9D4DED-F5B8-4963-B0E7-A432FF38FC36}" srcOrd="0" destOrd="0" presId="urn:microsoft.com/office/officeart/2005/8/layout/equation2"/>
    <dgm:cxn modelId="{DBB0EB3E-93B0-4FE4-BB71-15658D735F5E}" srcId="{01C8E3BF-030A-40CD-AD70-A27BEA86BBE1}" destId="{B9C668CD-6044-49CB-9359-3D46701DDE48}" srcOrd="0" destOrd="0" parTransId="{9AE4228D-48CE-47E4-A906-3A2302BE99D7}" sibTransId="{8A2AA239-F1E9-4438-8801-E9E706F6A508}"/>
    <dgm:cxn modelId="{F8AD095D-AD86-4833-8987-430E655041C0}" type="presOf" srcId="{B2437982-D8A0-4214-978C-7258BF332F77}" destId="{5CE213F5-96F3-4504-9B30-94BBBDE8AB9A}" srcOrd="0" destOrd="0" presId="urn:microsoft.com/office/officeart/2005/8/layout/equation2"/>
    <dgm:cxn modelId="{D5B1B85D-3E0C-479C-966B-1D0D77A6C92A}" type="presOf" srcId="{74355802-6229-489C-AB9A-FD3F4DF6F7F7}" destId="{8EA51B77-FB30-4DD8-9DA2-C51A05E7D21D}" srcOrd="0" destOrd="0" presId="urn:microsoft.com/office/officeart/2005/8/layout/equation2"/>
    <dgm:cxn modelId="{BF2DDD94-3D95-4A75-B74B-5BDC00B8838C}" type="presOf" srcId="{1A823A9E-4F5F-421D-BCE7-2287EA0D1A3F}" destId="{6B1AFB43-3E50-4823-B22B-BA28280BA460}" srcOrd="0" destOrd="0" presId="urn:microsoft.com/office/officeart/2005/8/layout/equation2"/>
    <dgm:cxn modelId="{D3ED579B-F575-4AB4-9FA5-EC403B2BCBD4}" type="presOf" srcId="{1A823A9E-4F5F-421D-BCE7-2287EA0D1A3F}" destId="{109629F8-2393-45E1-823F-BD8C208492A3}" srcOrd="1" destOrd="0" presId="urn:microsoft.com/office/officeart/2005/8/layout/equation2"/>
    <dgm:cxn modelId="{BACE25A1-C16C-4CEA-B965-7F7F4C3EEACC}" srcId="{01C8E3BF-030A-40CD-AD70-A27BEA86BBE1}" destId="{74355802-6229-489C-AB9A-FD3F4DF6F7F7}" srcOrd="1" destOrd="0" parTransId="{5E62D7E5-6ED0-4ABA-A9AD-7FA6DBBB1DB1}" sibTransId="{1A823A9E-4F5F-421D-BCE7-2287EA0D1A3F}"/>
    <dgm:cxn modelId="{B508A8D3-DB89-4F97-A896-5687427D6091}" type="presOf" srcId="{8A2AA239-F1E9-4438-8801-E9E706F6A508}" destId="{29C0175E-8321-4FF4-A3CD-93C9BD01135E}" srcOrd="0" destOrd="0" presId="urn:microsoft.com/office/officeart/2005/8/layout/equation2"/>
    <dgm:cxn modelId="{75F144E3-FF55-4501-BD03-8E5D4FF30A9E}" type="presOf" srcId="{B9C668CD-6044-49CB-9359-3D46701DDE48}" destId="{B1C9CEA3-E0B7-47A7-896F-B5055AF3A239}" srcOrd="0" destOrd="0" presId="urn:microsoft.com/office/officeart/2005/8/layout/equation2"/>
    <dgm:cxn modelId="{3BC845F0-9B84-46EF-A015-EA1CD6215709}" srcId="{01C8E3BF-030A-40CD-AD70-A27BEA86BBE1}" destId="{B2437982-D8A0-4214-978C-7258BF332F77}" srcOrd="2" destOrd="0" parTransId="{FFD10F0E-6A13-4DDF-9201-AE2B5E5BD085}" sibTransId="{E837BF24-2DD9-4101-8AD0-51AC4E3E2864}"/>
    <dgm:cxn modelId="{59FE1659-1381-4010-8850-EC18A23F6864}" type="presParOf" srcId="{BA9D4DED-F5B8-4963-B0E7-A432FF38FC36}" destId="{F04D5F0C-88DC-4441-BF7A-C4494CEE1ECD}" srcOrd="0" destOrd="0" presId="urn:microsoft.com/office/officeart/2005/8/layout/equation2"/>
    <dgm:cxn modelId="{81267801-DCDE-49C2-AB19-F7F72C487867}" type="presParOf" srcId="{F04D5F0C-88DC-4441-BF7A-C4494CEE1ECD}" destId="{B1C9CEA3-E0B7-47A7-896F-B5055AF3A239}" srcOrd="0" destOrd="0" presId="urn:microsoft.com/office/officeart/2005/8/layout/equation2"/>
    <dgm:cxn modelId="{6BEC39D0-0575-4C47-A8B9-D18DB344ADD2}" type="presParOf" srcId="{F04D5F0C-88DC-4441-BF7A-C4494CEE1ECD}" destId="{B80085F7-4ED6-43CD-83D9-83443EF847B2}" srcOrd="1" destOrd="0" presId="urn:microsoft.com/office/officeart/2005/8/layout/equation2"/>
    <dgm:cxn modelId="{0C8CA68A-F93B-4892-AA37-1B18AAC53AA2}" type="presParOf" srcId="{F04D5F0C-88DC-4441-BF7A-C4494CEE1ECD}" destId="{29C0175E-8321-4FF4-A3CD-93C9BD01135E}" srcOrd="2" destOrd="0" presId="urn:microsoft.com/office/officeart/2005/8/layout/equation2"/>
    <dgm:cxn modelId="{C59BB06B-C3BC-42D2-ADC6-AF8AEF4F7FB3}" type="presParOf" srcId="{F04D5F0C-88DC-4441-BF7A-C4494CEE1ECD}" destId="{079FEDE6-267D-4CF9-937A-58428D1B8F24}" srcOrd="3" destOrd="0" presId="urn:microsoft.com/office/officeart/2005/8/layout/equation2"/>
    <dgm:cxn modelId="{F1845CB5-8176-47A1-A703-3DCD50F9A754}" type="presParOf" srcId="{F04D5F0C-88DC-4441-BF7A-C4494CEE1ECD}" destId="{8EA51B77-FB30-4DD8-9DA2-C51A05E7D21D}" srcOrd="4" destOrd="0" presId="urn:microsoft.com/office/officeart/2005/8/layout/equation2"/>
    <dgm:cxn modelId="{EBA4EAE0-FA5A-4EC6-89A7-591C0F85A86E}" type="presParOf" srcId="{BA9D4DED-F5B8-4963-B0E7-A432FF38FC36}" destId="{6B1AFB43-3E50-4823-B22B-BA28280BA460}" srcOrd="1" destOrd="0" presId="urn:microsoft.com/office/officeart/2005/8/layout/equation2"/>
    <dgm:cxn modelId="{B28FE5B6-394B-4E29-87EA-124CFECD0DEE}" type="presParOf" srcId="{6B1AFB43-3E50-4823-B22B-BA28280BA460}" destId="{109629F8-2393-45E1-823F-BD8C208492A3}" srcOrd="0" destOrd="0" presId="urn:microsoft.com/office/officeart/2005/8/layout/equation2"/>
    <dgm:cxn modelId="{533CA09E-D3A1-40B2-BB78-F08915027378}" type="presParOf" srcId="{BA9D4DED-F5B8-4963-B0E7-A432FF38FC36}" destId="{5CE213F5-96F3-4504-9B30-94BBBDE8AB9A}"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EFFAD2-0014-43B8-BE17-FDF96144244C}">
      <dsp:nvSpPr>
        <dsp:cNvPr id="0" name=""/>
        <dsp:cNvSpPr/>
      </dsp:nvSpPr>
      <dsp:spPr>
        <a:xfrm>
          <a:off x="2992449" y="857"/>
          <a:ext cx="1787500" cy="178750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es-CL" sz="3100" kern="1200" dirty="0"/>
            <a:t>Saber</a:t>
          </a:r>
        </a:p>
      </dsp:txBody>
      <dsp:txXfrm>
        <a:off x="3254222" y="262630"/>
        <a:ext cx="1263954" cy="1263954"/>
      </dsp:txXfrm>
    </dsp:sp>
    <dsp:sp modelId="{7CA41E85-2319-43BB-8122-2629F8F94E6D}">
      <dsp:nvSpPr>
        <dsp:cNvPr id="0" name=""/>
        <dsp:cNvSpPr/>
      </dsp:nvSpPr>
      <dsp:spPr>
        <a:xfrm rot="3600000">
          <a:off x="4312873" y="1744095"/>
          <a:ext cx="475863" cy="60328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s-CL" sz="2500" kern="1200" dirty="0"/>
        </a:p>
      </dsp:txBody>
      <dsp:txXfrm>
        <a:off x="4348563" y="1802935"/>
        <a:ext cx="333104" cy="361969"/>
      </dsp:txXfrm>
    </dsp:sp>
    <dsp:sp modelId="{84A3059B-5CBE-45B0-977C-2B19AD322C43}">
      <dsp:nvSpPr>
        <dsp:cNvPr id="0" name=""/>
        <dsp:cNvSpPr/>
      </dsp:nvSpPr>
      <dsp:spPr>
        <a:xfrm>
          <a:off x="4335127" y="2326442"/>
          <a:ext cx="1787500" cy="1787500"/>
        </a:xfrm>
        <a:prstGeom prst="ellipse">
          <a:avLst/>
        </a:prstGeom>
        <a:solidFill>
          <a:schemeClr val="accent3">
            <a:hueOff val="2058582"/>
            <a:satOff val="12356"/>
            <a:lumOff val="9413"/>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es-CL" sz="3100" kern="1200" dirty="0"/>
            <a:t>Querer</a:t>
          </a:r>
        </a:p>
      </dsp:txBody>
      <dsp:txXfrm>
        <a:off x="4596900" y="2588215"/>
        <a:ext cx="1263954" cy="1263954"/>
      </dsp:txXfrm>
    </dsp:sp>
    <dsp:sp modelId="{73C14D75-CF5A-4001-9E57-F140D6EBFFAD}">
      <dsp:nvSpPr>
        <dsp:cNvPr id="0" name=""/>
        <dsp:cNvSpPr/>
      </dsp:nvSpPr>
      <dsp:spPr>
        <a:xfrm rot="10800000">
          <a:off x="3661736" y="2918552"/>
          <a:ext cx="475863" cy="603281"/>
        </a:xfrm>
        <a:prstGeom prst="rightArrow">
          <a:avLst>
            <a:gd name="adj1" fmla="val 60000"/>
            <a:gd name="adj2" fmla="val 50000"/>
          </a:avLst>
        </a:prstGeom>
        <a:solidFill>
          <a:schemeClr val="accent3">
            <a:hueOff val="2058582"/>
            <a:satOff val="12356"/>
            <a:lumOff val="9413"/>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s-CL" sz="2500" kern="1200" dirty="0"/>
        </a:p>
      </dsp:txBody>
      <dsp:txXfrm rot="10800000">
        <a:off x="3804495" y="3039208"/>
        <a:ext cx="333104" cy="361969"/>
      </dsp:txXfrm>
    </dsp:sp>
    <dsp:sp modelId="{CC3F4C6F-FF54-4239-98CB-90A32219FFE7}">
      <dsp:nvSpPr>
        <dsp:cNvPr id="0" name=""/>
        <dsp:cNvSpPr/>
      </dsp:nvSpPr>
      <dsp:spPr>
        <a:xfrm>
          <a:off x="1649772" y="2326442"/>
          <a:ext cx="1787500" cy="1787500"/>
        </a:xfrm>
        <a:prstGeom prst="ellipse">
          <a:avLst/>
        </a:prstGeom>
        <a:solidFill>
          <a:schemeClr val="accent3">
            <a:hueOff val="4117163"/>
            <a:satOff val="24712"/>
            <a:lumOff val="18825"/>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es-CL" sz="3100" kern="1200" dirty="0"/>
            <a:t>Poder</a:t>
          </a:r>
        </a:p>
      </dsp:txBody>
      <dsp:txXfrm>
        <a:off x="1911545" y="2588215"/>
        <a:ext cx="1263954" cy="1263954"/>
      </dsp:txXfrm>
    </dsp:sp>
    <dsp:sp modelId="{3A1532B2-6AF1-4C7F-A542-A93F1566200B}">
      <dsp:nvSpPr>
        <dsp:cNvPr id="0" name=""/>
        <dsp:cNvSpPr/>
      </dsp:nvSpPr>
      <dsp:spPr>
        <a:xfrm rot="18000000">
          <a:off x="2970195" y="1767422"/>
          <a:ext cx="475863" cy="603281"/>
        </a:xfrm>
        <a:prstGeom prst="rightArrow">
          <a:avLst>
            <a:gd name="adj1" fmla="val 60000"/>
            <a:gd name="adj2" fmla="val 50000"/>
          </a:avLst>
        </a:prstGeom>
        <a:solidFill>
          <a:schemeClr val="accent3">
            <a:hueOff val="4117163"/>
            <a:satOff val="24712"/>
            <a:lumOff val="18825"/>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s-CL" sz="2500" kern="1200" dirty="0"/>
        </a:p>
      </dsp:txBody>
      <dsp:txXfrm>
        <a:off x="3005885" y="1949894"/>
        <a:ext cx="333104" cy="3619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0043DD-E381-43C0-8709-EEC07436EDAA}">
      <dsp:nvSpPr>
        <dsp:cNvPr id="0" name=""/>
        <dsp:cNvSpPr/>
      </dsp:nvSpPr>
      <dsp:spPr>
        <a:xfrm>
          <a:off x="531579" y="1166904"/>
          <a:ext cx="564785" cy="56478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55FE701-25B3-44E8-A027-8DE32A448EA3}">
      <dsp:nvSpPr>
        <dsp:cNvPr id="0" name=""/>
        <dsp:cNvSpPr/>
      </dsp:nvSpPr>
      <dsp:spPr>
        <a:xfrm>
          <a:off x="7136" y="1813797"/>
          <a:ext cx="1613671" cy="6656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s-ES" sz="1400" kern="1200" baseline="0" dirty="0"/>
            <a:t>POSTULACIÓN </a:t>
          </a:r>
        </a:p>
        <a:p>
          <a:pPr marL="0" lvl="0" indent="0" algn="ctr" defTabSz="622300">
            <a:lnSpc>
              <a:spcPct val="90000"/>
            </a:lnSpc>
            <a:spcBef>
              <a:spcPct val="0"/>
            </a:spcBef>
            <a:spcAft>
              <a:spcPct val="35000"/>
            </a:spcAft>
            <a:buNone/>
            <a:defRPr b="1"/>
          </a:pPr>
          <a:r>
            <a:rPr lang="es-ES" sz="1400" kern="1200" baseline="0" dirty="0"/>
            <a:t>(12 Ene – 30 Abr | 13:59 hrs)</a:t>
          </a:r>
          <a:endParaRPr lang="en-US" sz="1400" kern="1200" dirty="0"/>
        </a:p>
      </dsp:txBody>
      <dsp:txXfrm>
        <a:off x="7136" y="1813797"/>
        <a:ext cx="1613671" cy="665639"/>
      </dsp:txXfrm>
    </dsp:sp>
    <dsp:sp modelId="{A60157E2-4C4E-415E-B071-F1DFB545A884}">
      <dsp:nvSpPr>
        <dsp:cNvPr id="0" name=""/>
        <dsp:cNvSpPr/>
      </dsp:nvSpPr>
      <dsp:spPr>
        <a:xfrm>
          <a:off x="7136" y="2517626"/>
          <a:ext cx="1613671" cy="558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s-ES" sz="1100" kern="1200" dirty="0"/>
            <a:t>Ingreso de iniciativas en plataforma y validación del Coordinador.</a:t>
          </a:r>
          <a:endParaRPr lang="en-US" sz="1100" kern="1200" dirty="0"/>
        </a:p>
      </dsp:txBody>
      <dsp:txXfrm>
        <a:off x="7136" y="2517626"/>
        <a:ext cx="1613671" cy="558758"/>
      </dsp:txXfrm>
    </dsp:sp>
    <dsp:sp modelId="{165CED66-FC4B-4C18-852B-B64EB40A68B9}">
      <dsp:nvSpPr>
        <dsp:cNvPr id="0" name=""/>
        <dsp:cNvSpPr/>
      </dsp:nvSpPr>
      <dsp:spPr>
        <a:xfrm>
          <a:off x="2427644" y="1166904"/>
          <a:ext cx="564785" cy="5647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7587A1-EFDC-458A-B534-F3D978A419BE}">
      <dsp:nvSpPr>
        <dsp:cNvPr id="0" name=""/>
        <dsp:cNvSpPr/>
      </dsp:nvSpPr>
      <dsp:spPr>
        <a:xfrm>
          <a:off x="1903200" y="1813797"/>
          <a:ext cx="1613671" cy="6656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s-ES" sz="1400" kern="1200" baseline="0" dirty="0"/>
            <a:t>ADMISIBILIDAD (Mayo 2026)</a:t>
          </a:r>
          <a:endParaRPr lang="en-US" sz="1400" kern="1200" dirty="0"/>
        </a:p>
      </dsp:txBody>
      <dsp:txXfrm>
        <a:off x="1903200" y="1813797"/>
        <a:ext cx="1613671" cy="665639"/>
      </dsp:txXfrm>
    </dsp:sp>
    <dsp:sp modelId="{DB7CDB9E-0221-427A-833C-9F21A5A5EF5F}">
      <dsp:nvSpPr>
        <dsp:cNvPr id="0" name=""/>
        <dsp:cNvSpPr/>
      </dsp:nvSpPr>
      <dsp:spPr>
        <a:xfrm>
          <a:off x="1903200" y="2517626"/>
          <a:ext cx="1613671" cy="558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s-ES" sz="1100" kern="1200" dirty="0"/>
            <a:t>Chequeo de requisitos formales (documentación, vigencia y patrocinios).</a:t>
          </a:r>
          <a:endParaRPr lang="en-US" sz="1100" kern="1200" dirty="0"/>
        </a:p>
      </dsp:txBody>
      <dsp:txXfrm>
        <a:off x="1903200" y="2517626"/>
        <a:ext cx="1613671" cy="558758"/>
      </dsp:txXfrm>
    </dsp:sp>
    <dsp:sp modelId="{5C3E6937-E7E4-4DC7-9CA8-26BC4AA15644}">
      <dsp:nvSpPr>
        <dsp:cNvPr id="0" name=""/>
        <dsp:cNvSpPr/>
      </dsp:nvSpPr>
      <dsp:spPr>
        <a:xfrm>
          <a:off x="4323708" y="1166904"/>
          <a:ext cx="564785" cy="5647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7933AAB-24C4-49FF-A407-3AC20A8063D1}">
      <dsp:nvSpPr>
        <dsp:cNvPr id="0" name=""/>
        <dsp:cNvSpPr/>
      </dsp:nvSpPr>
      <dsp:spPr>
        <a:xfrm>
          <a:off x="3799265" y="1813797"/>
          <a:ext cx="1613671" cy="6656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s-ES" sz="1400" kern="1200" baseline="0" dirty="0"/>
            <a:t>EVALUACIÓN EXTERNA </a:t>
          </a:r>
        </a:p>
        <a:p>
          <a:pPr marL="0" lvl="0" indent="0" algn="ctr" defTabSz="622300">
            <a:lnSpc>
              <a:spcPct val="90000"/>
            </a:lnSpc>
            <a:spcBef>
              <a:spcPct val="0"/>
            </a:spcBef>
            <a:spcAft>
              <a:spcPct val="35000"/>
            </a:spcAft>
            <a:buNone/>
            <a:defRPr b="1"/>
          </a:pPr>
          <a:r>
            <a:rPr lang="es-ES" sz="1400" kern="1200" baseline="0" dirty="0"/>
            <a:t>(Mayo 2026)</a:t>
          </a:r>
          <a:endParaRPr lang="en-US" sz="1400" kern="1200" dirty="0"/>
        </a:p>
      </dsp:txBody>
      <dsp:txXfrm>
        <a:off x="3799265" y="1813797"/>
        <a:ext cx="1613671" cy="665639"/>
      </dsp:txXfrm>
    </dsp:sp>
    <dsp:sp modelId="{A3DCD681-87A0-4F11-8E09-CAA68C41B650}">
      <dsp:nvSpPr>
        <dsp:cNvPr id="0" name=""/>
        <dsp:cNvSpPr/>
      </dsp:nvSpPr>
      <dsp:spPr>
        <a:xfrm>
          <a:off x="3799265" y="2517626"/>
          <a:ext cx="1613671" cy="558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s-ES" sz="1100" kern="1200" dirty="0"/>
            <a:t>Una consultora experta aplica el primer filtro técnico y metodológico.</a:t>
          </a:r>
          <a:endParaRPr lang="en-US" sz="1100" kern="1200" dirty="0"/>
        </a:p>
      </dsp:txBody>
      <dsp:txXfrm>
        <a:off x="3799265" y="2517626"/>
        <a:ext cx="1613671" cy="558758"/>
      </dsp:txXfrm>
    </dsp:sp>
    <dsp:sp modelId="{2B571A31-4286-4748-9705-CFFA1A09EDAC}">
      <dsp:nvSpPr>
        <dsp:cNvPr id="0" name=""/>
        <dsp:cNvSpPr/>
      </dsp:nvSpPr>
      <dsp:spPr>
        <a:xfrm>
          <a:off x="6219773" y="1166904"/>
          <a:ext cx="564785" cy="56478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034782-9206-448D-AFDB-8669CED1E324}">
      <dsp:nvSpPr>
        <dsp:cNvPr id="0" name=""/>
        <dsp:cNvSpPr/>
      </dsp:nvSpPr>
      <dsp:spPr>
        <a:xfrm>
          <a:off x="5695329" y="1813797"/>
          <a:ext cx="1613671" cy="6656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s-ES" sz="1400" kern="1200" baseline="0" dirty="0"/>
            <a:t>COMITÉ TÉCNICO (Junio 2026)</a:t>
          </a:r>
          <a:endParaRPr lang="en-US" sz="1400" kern="1200" dirty="0"/>
        </a:p>
      </dsp:txBody>
      <dsp:txXfrm>
        <a:off x="5695329" y="1813797"/>
        <a:ext cx="1613671" cy="665639"/>
      </dsp:txXfrm>
    </dsp:sp>
    <dsp:sp modelId="{F5E94DD2-E4C6-42CC-8784-AF03841194C9}">
      <dsp:nvSpPr>
        <dsp:cNvPr id="0" name=""/>
        <dsp:cNvSpPr/>
      </dsp:nvSpPr>
      <dsp:spPr>
        <a:xfrm>
          <a:off x="5695329" y="2517626"/>
          <a:ext cx="1613671" cy="558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s-ES" sz="1100" kern="1200" dirty="0"/>
            <a:t>Panel de expertos selecciona a los finalistas (máx. 4 por categoría).</a:t>
          </a:r>
          <a:endParaRPr lang="en-US" sz="1100" kern="1200" dirty="0"/>
        </a:p>
      </dsp:txBody>
      <dsp:txXfrm>
        <a:off x="5695329" y="2517626"/>
        <a:ext cx="1613671" cy="558758"/>
      </dsp:txXfrm>
    </dsp:sp>
    <dsp:sp modelId="{25E43A37-EA72-4700-9006-144487FC933D}">
      <dsp:nvSpPr>
        <dsp:cNvPr id="0" name=""/>
        <dsp:cNvSpPr/>
      </dsp:nvSpPr>
      <dsp:spPr>
        <a:xfrm>
          <a:off x="8115837" y="1166904"/>
          <a:ext cx="564785" cy="56478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7955C7-BC27-46EB-B432-87AD44B5BFBB}">
      <dsp:nvSpPr>
        <dsp:cNvPr id="0" name=""/>
        <dsp:cNvSpPr/>
      </dsp:nvSpPr>
      <dsp:spPr>
        <a:xfrm>
          <a:off x="7591394" y="1813797"/>
          <a:ext cx="1613671" cy="6656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s-ES" sz="1400" kern="1200" baseline="0" dirty="0"/>
            <a:t>VOTACIÓN CIUDADANA</a:t>
          </a:r>
        </a:p>
        <a:p>
          <a:pPr marL="0" lvl="0" indent="0" algn="ctr" defTabSz="622300">
            <a:lnSpc>
              <a:spcPct val="90000"/>
            </a:lnSpc>
            <a:spcBef>
              <a:spcPct val="0"/>
            </a:spcBef>
            <a:spcAft>
              <a:spcPct val="35000"/>
            </a:spcAft>
            <a:buNone/>
            <a:defRPr b="1"/>
          </a:pPr>
          <a:r>
            <a:rPr lang="es-ES" sz="1400" kern="1200" baseline="0" dirty="0"/>
            <a:t> (Junio – Julio 2026)</a:t>
          </a:r>
          <a:endParaRPr lang="en-US" sz="1400" kern="1200" dirty="0"/>
        </a:p>
      </dsp:txBody>
      <dsp:txXfrm>
        <a:off x="7591394" y="1813797"/>
        <a:ext cx="1613671" cy="665639"/>
      </dsp:txXfrm>
    </dsp:sp>
    <dsp:sp modelId="{EC1F0D70-AB94-432C-A2C5-8BC0419E2DBD}">
      <dsp:nvSpPr>
        <dsp:cNvPr id="0" name=""/>
        <dsp:cNvSpPr/>
      </dsp:nvSpPr>
      <dsp:spPr>
        <a:xfrm>
          <a:off x="7591394" y="2517626"/>
          <a:ext cx="1613671" cy="558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s-ES" sz="1100" kern="1200" dirty="0"/>
            <a:t>Apertura de plataforma web para el voto popular.</a:t>
          </a:r>
          <a:endParaRPr lang="en-US" sz="1100" kern="1200" dirty="0"/>
        </a:p>
      </dsp:txBody>
      <dsp:txXfrm>
        <a:off x="7591394" y="2517626"/>
        <a:ext cx="1613671" cy="558758"/>
      </dsp:txXfrm>
    </dsp:sp>
    <dsp:sp modelId="{6864B541-0DEC-4DED-B05E-2E0BBDFFD097}">
      <dsp:nvSpPr>
        <dsp:cNvPr id="0" name=""/>
        <dsp:cNvSpPr/>
      </dsp:nvSpPr>
      <dsp:spPr>
        <a:xfrm>
          <a:off x="10011902" y="1166904"/>
          <a:ext cx="564785" cy="564785"/>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BA8F83B-5D41-4FEA-B34C-913072FC1D02}">
      <dsp:nvSpPr>
        <dsp:cNvPr id="0" name=""/>
        <dsp:cNvSpPr/>
      </dsp:nvSpPr>
      <dsp:spPr>
        <a:xfrm>
          <a:off x="9487458" y="1813797"/>
          <a:ext cx="1613671" cy="6656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s-ES" sz="1400" kern="1200" baseline="0" dirty="0"/>
            <a:t>JURADO Y PREMIACIÓN</a:t>
          </a:r>
        </a:p>
        <a:p>
          <a:pPr marL="0" lvl="0" indent="0" algn="ctr" defTabSz="622300">
            <a:lnSpc>
              <a:spcPct val="90000"/>
            </a:lnSpc>
            <a:spcBef>
              <a:spcPct val="0"/>
            </a:spcBef>
            <a:spcAft>
              <a:spcPct val="35000"/>
            </a:spcAft>
            <a:buNone/>
            <a:defRPr b="1"/>
          </a:pPr>
          <a:r>
            <a:rPr lang="es-ES" sz="1400" kern="1200" baseline="0" dirty="0"/>
            <a:t> (Julio 2026)</a:t>
          </a:r>
          <a:endParaRPr lang="en-US" sz="1400" kern="1200" dirty="0"/>
        </a:p>
      </dsp:txBody>
      <dsp:txXfrm>
        <a:off x="9487458" y="1813797"/>
        <a:ext cx="1613671" cy="665639"/>
      </dsp:txXfrm>
    </dsp:sp>
    <dsp:sp modelId="{26BBCAE9-6E18-42FE-83A9-ABF3ED5288BE}">
      <dsp:nvSpPr>
        <dsp:cNvPr id="0" name=""/>
        <dsp:cNvSpPr/>
      </dsp:nvSpPr>
      <dsp:spPr>
        <a:xfrm>
          <a:off x="9487458" y="2517626"/>
          <a:ext cx="1613671" cy="558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s-ES" sz="1100" kern="1200" dirty="0"/>
            <a:t>Presentación final ante jurado y ceremonia de premiación.</a:t>
          </a:r>
          <a:endParaRPr lang="en-US" sz="1100" kern="1200" dirty="0"/>
        </a:p>
      </dsp:txBody>
      <dsp:txXfrm>
        <a:off x="9487458" y="2517626"/>
        <a:ext cx="1613671" cy="5587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C9CEA3-E0B7-47A7-896F-B5055AF3A239}">
      <dsp:nvSpPr>
        <dsp:cNvPr id="0" name=""/>
        <dsp:cNvSpPr/>
      </dsp:nvSpPr>
      <dsp:spPr>
        <a:xfrm>
          <a:off x="1383109" y="2054"/>
          <a:ext cx="1545828" cy="1545828"/>
        </a:xfrm>
        <a:prstGeom prst="ellipse">
          <a:avLst/>
        </a:prstGeom>
        <a:solidFill>
          <a:schemeClr val="tx2"/>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s-CL" sz="1000" b="1" kern="1200" dirty="0">
              <a:solidFill>
                <a:schemeClr val="bg1"/>
              </a:solidFill>
              <a:latin typeface="Lucida Sans" pitchFamily="34" charset="0"/>
              <a:cs typeface="Lucida Sans" pitchFamily="34" charset="0"/>
            </a:rPr>
            <a:t>Funcionario/a</a:t>
          </a:r>
        </a:p>
      </dsp:txBody>
      <dsp:txXfrm>
        <a:off x="1609490" y="228435"/>
        <a:ext cx="1093066" cy="1093066"/>
      </dsp:txXfrm>
    </dsp:sp>
    <dsp:sp modelId="{29C0175E-8321-4FF4-A3CD-93C9BD01135E}">
      <dsp:nvSpPr>
        <dsp:cNvPr id="0" name=""/>
        <dsp:cNvSpPr/>
      </dsp:nvSpPr>
      <dsp:spPr>
        <a:xfrm>
          <a:off x="1707733" y="1673403"/>
          <a:ext cx="896580" cy="896580"/>
        </a:xfrm>
        <a:prstGeom prst="mathPlus">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s-CL" sz="1500" kern="1200" dirty="0"/>
        </a:p>
      </dsp:txBody>
      <dsp:txXfrm>
        <a:off x="1826575" y="2016255"/>
        <a:ext cx="658896" cy="210876"/>
      </dsp:txXfrm>
    </dsp:sp>
    <dsp:sp modelId="{8EA51B77-FB30-4DD8-9DA2-C51A05E7D21D}">
      <dsp:nvSpPr>
        <dsp:cNvPr id="0" name=""/>
        <dsp:cNvSpPr/>
      </dsp:nvSpPr>
      <dsp:spPr>
        <a:xfrm>
          <a:off x="1383109" y="2695505"/>
          <a:ext cx="1545828" cy="1545828"/>
        </a:xfrm>
        <a:prstGeom prst="ellipse">
          <a:avLst/>
        </a:prstGeom>
        <a:solidFill>
          <a:schemeClr val="tx2"/>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s-CL" sz="1000" b="1" kern="1200" dirty="0">
              <a:solidFill>
                <a:schemeClr val="bg1"/>
              </a:solidFill>
              <a:latin typeface="Lucida Sans" pitchFamily="34" charset="0"/>
              <a:cs typeface="Lucida Sans" pitchFamily="34" charset="0"/>
            </a:rPr>
            <a:t>Coordinador/a</a:t>
          </a:r>
        </a:p>
      </dsp:txBody>
      <dsp:txXfrm>
        <a:off x="1609490" y="2921886"/>
        <a:ext cx="1093066" cy="1093066"/>
      </dsp:txXfrm>
    </dsp:sp>
    <dsp:sp modelId="{6B1AFB43-3E50-4823-B22B-BA28280BA460}">
      <dsp:nvSpPr>
        <dsp:cNvPr id="0" name=""/>
        <dsp:cNvSpPr/>
      </dsp:nvSpPr>
      <dsp:spPr>
        <a:xfrm>
          <a:off x="3160811" y="1834169"/>
          <a:ext cx="491573" cy="575048"/>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s-CL" sz="2400" kern="1200" dirty="0"/>
        </a:p>
      </dsp:txBody>
      <dsp:txXfrm>
        <a:off x="3160811" y="1949179"/>
        <a:ext cx="344101" cy="345028"/>
      </dsp:txXfrm>
    </dsp:sp>
    <dsp:sp modelId="{5CE213F5-96F3-4504-9B30-94BBBDE8AB9A}">
      <dsp:nvSpPr>
        <dsp:cNvPr id="0" name=""/>
        <dsp:cNvSpPr/>
      </dsp:nvSpPr>
      <dsp:spPr>
        <a:xfrm>
          <a:off x="3856434" y="575865"/>
          <a:ext cx="3091656" cy="3091656"/>
        </a:xfrm>
        <a:prstGeom prst="ellipse">
          <a:avLst/>
        </a:prstGeom>
        <a:solidFill>
          <a:schemeClr val="tx2"/>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s-CL" sz="2000" b="1" kern="1200" dirty="0">
              <a:solidFill>
                <a:srgbClr val="FFFF00"/>
              </a:solidFill>
              <a:latin typeface="Lucida Sans" pitchFamily="34" charset="0"/>
              <a:cs typeface="Lucida Sans" pitchFamily="34" charset="0"/>
            </a:rPr>
            <a:t>Validación</a:t>
          </a:r>
        </a:p>
        <a:p>
          <a:pPr marL="0" lvl="0" indent="0" algn="ctr" defTabSz="889000">
            <a:lnSpc>
              <a:spcPct val="90000"/>
            </a:lnSpc>
            <a:spcBef>
              <a:spcPct val="0"/>
            </a:spcBef>
            <a:spcAft>
              <a:spcPct val="35000"/>
            </a:spcAft>
            <a:buNone/>
          </a:pPr>
          <a:r>
            <a:rPr lang="es-CL" sz="2000" b="1" kern="1200" dirty="0">
              <a:solidFill>
                <a:schemeClr val="bg1"/>
              </a:solidFill>
              <a:latin typeface="Lucida Sans" pitchFamily="34" charset="0"/>
              <a:cs typeface="Lucida Sans" pitchFamily="34" charset="0"/>
            </a:rPr>
            <a:t>Coordinador/a</a:t>
          </a:r>
        </a:p>
      </dsp:txBody>
      <dsp:txXfrm>
        <a:off x="4309197" y="1028628"/>
        <a:ext cx="2186130" cy="218613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B0733D-6283-4C33-A6CF-C92E7DD08B29}" type="datetimeFigureOut">
              <a:rPr lang="es-CL" smtClean="0"/>
              <a:t>13-01-26</a:t>
            </a:fld>
            <a:endParaRPr lang="es-CL"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FFB6AD-5DAA-4327-AF09-8A21FC54E0BB}" type="slidenum">
              <a:rPr lang="es-CL" smtClean="0"/>
              <a:t>‹Nº›</a:t>
            </a:fld>
            <a:endParaRPr lang="es-CL" dirty="0"/>
          </a:p>
        </p:txBody>
      </p:sp>
    </p:spTree>
    <p:extLst>
      <p:ext uri="{BB962C8B-B14F-4D97-AF65-F5344CB8AC3E}">
        <p14:creationId xmlns:p14="http://schemas.microsoft.com/office/powerpoint/2010/main" val="2477250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7DFBA5-3F25-56C9-2F0D-D612B1E19F5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F42ED884-CED7-1E4F-7FD6-C429953736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AC3C4ED3-2F09-4866-DB88-4BC583A31D50}"/>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5" name="Marcador de pie de página 4">
            <a:extLst>
              <a:ext uri="{FF2B5EF4-FFF2-40B4-BE49-F238E27FC236}">
                <a16:creationId xmlns:a16="http://schemas.microsoft.com/office/drawing/2014/main" id="{2211792E-F316-1F0E-1950-D14B698DABD2}"/>
              </a:ext>
            </a:extLst>
          </p:cNvPr>
          <p:cNvSpPr>
            <a:spLocks noGrp="1"/>
          </p:cNvSpPr>
          <p:nvPr>
            <p:ph type="ftr" sz="quarter" idx="11"/>
          </p:nvPr>
        </p:nvSpPr>
        <p:spPr/>
        <p:txBody>
          <a:bodyPr/>
          <a:lstStyle/>
          <a:p>
            <a:endParaRPr lang="es-CL" dirty="0"/>
          </a:p>
        </p:txBody>
      </p:sp>
      <p:sp>
        <p:nvSpPr>
          <p:cNvPr id="6" name="Marcador de número de diapositiva 5">
            <a:extLst>
              <a:ext uri="{FF2B5EF4-FFF2-40B4-BE49-F238E27FC236}">
                <a16:creationId xmlns:a16="http://schemas.microsoft.com/office/drawing/2014/main" id="{040B2CBC-8759-53F1-8DAE-77BC1A5A356B}"/>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3017479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BAD56F-6F39-553F-2A26-B29429291889}"/>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62E0AEE1-47CB-EDB0-CDE0-DF60CAD663EA}"/>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1AA3E95-CE27-7DDB-AE90-4ACE41BB17C3}"/>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5" name="Marcador de pie de página 4">
            <a:extLst>
              <a:ext uri="{FF2B5EF4-FFF2-40B4-BE49-F238E27FC236}">
                <a16:creationId xmlns:a16="http://schemas.microsoft.com/office/drawing/2014/main" id="{00F3D847-75B2-BEF6-F677-54F28BC37A8D}"/>
              </a:ext>
            </a:extLst>
          </p:cNvPr>
          <p:cNvSpPr>
            <a:spLocks noGrp="1"/>
          </p:cNvSpPr>
          <p:nvPr>
            <p:ph type="ftr" sz="quarter" idx="11"/>
          </p:nvPr>
        </p:nvSpPr>
        <p:spPr/>
        <p:txBody>
          <a:bodyPr/>
          <a:lstStyle/>
          <a:p>
            <a:endParaRPr lang="es-CL" dirty="0"/>
          </a:p>
        </p:txBody>
      </p:sp>
      <p:sp>
        <p:nvSpPr>
          <p:cNvPr id="6" name="Marcador de número de diapositiva 5">
            <a:extLst>
              <a:ext uri="{FF2B5EF4-FFF2-40B4-BE49-F238E27FC236}">
                <a16:creationId xmlns:a16="http://schemas.microsoft.com/office/drawing/2014/main" id="{C0A35B95-73D7-2ED3-29DD-E73B5A909928}"/>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703747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FF85C4A-DD43-7171-4DA2-44B3923B8C6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747AF591-FF15-02EF-2B28-F19BEEDB3BD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16A7FD0-2587-F21D-59F6-CCD2F14665D0}"/>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5" name="Marcador de pie de página 4">
            <a:extLst>
              <a:ext uri="{FF2B5EF4-FFF2-40B4-BE49-F238E27FC236}">
                <a16:creationId xmlns:a16="http://schemas.microsoft.com/office/drawing/2014/main" id="{1B479F6B-8398-B88A-C8B8-0C60B426C520}"/>
              </a:ext>
            </a:extLst>
          </p:cNvPr>
          <p:cNvSpPr>
            <a:spLocks noGrp="1"/>
          </p:cNvSpPr>
          <p:nvPr>
            <p:ph type="ftr" sz="quarter" idx="11"/>
          </p:nvPr>
        </p:nvSpPr>
        <p:spPr/>
        <p:txBody>
          <a:bodyPr/>
          <a:lstStyle/>
          <a:p>
            <a:endParaRPr lang="es-CL" dirty="0"/>
          </a:p>
        </p:txBody>
      </p:sp>
      <p:sp>
        <p:nvSpPr>
          <p:cNvPr id="6" name="Marcador de número de diapositiva 5">
            <a:extLst>
              <a:ext uri="{FF2B5EF4-FFF2-40B4-BE49-F238E27FC236}">
                <a16:creationId xmlns:a16="http://schemas.microsoft.com/office/drawing/2014/main" id="{C2A3C895-3834-A00E-AE9A-AC28D7ECCCDF}"/>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3300904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seño personalizado">
    <p:spTree>
      <p:nvGrpSpPr>
        <p:cNvPr id="1" name=""/>
        <p:cNvGrpSpPr/>
        <p:nvPr/>
      </p:nvGrpSpPr>
      <p:grpSpPr>
        <a:xfrm>
          <a:off x="0" y="0"/>
          <a:ext cx="0" cy="0"/>
          <a:chOff x="0" y="0"/>
          <a:chExt cx="0" cy="0"/>
        </a:xfrm>
      </p:grpSpPr>
      <p:sp>
        <p:nvSpPr>
          <p:cNvPr id="10" name="Marcador de posición de imagen 9"/>
          <p:cNvSpPr>
            <a:spLocks noGrp="1"/>
          </p:cNvSpPr>
          <p:nvPr>
            <p:ph type="pic" sz="quarter" idx="13"/>
          </p:nvPr>
        </p:nvSpPr>
        <p:spPr>
          <a:xfrm>
            <a:off x="1" y="2704"/>
            <a:ext cx="3744383" cy="6858000"/>
          </a:xfrm>
          <a:prstGeom prst="rect">
            <a:avLst/>
          </a:prstGeom>
        </p:spPr>
        <p:txBody>
          <a:bodyPr/>
          <a:lstStyle/>
          <a:p>
            <a:endParaRPr lang="es-ES" dirty="0"/>
          </a:p>
        </p:txBody>
      </p:sp>
      <p:sp>
        <p:nvSpPr>
          <p:cNvPr id="4" name="Content Placeholder 11"/>
          <p:cNvSpPr>
            <a:spLocks noGrp="1"/>
          </p:cNvSpPr>
          <p:nvPr>
            <p:ph sz="quarter" idx="11" hasCustomPrompt="1"/>
          </p:nvPr>
        </p:nvSpPr>
        <p:spPr>
          <a:xfrm>
            <a:off x="4250267" y="2582488"/>
            <a:ext cx="7941733" cy="1638600"/>
          </a:xfrm>
          <a:prstGeom prst="rect">
            <a:avLst/>
          </a:prstGeom>
        </p:spPr>
        <p:txBody>
          <a:bodyPr vert="horz"/>
          <a:lstStyle>
            <a:lvl1pPr marL="0" indent="0">
              <a:buNone/>
              <a:defRPr sz="2800" b="1" i="0">
                <a:solidFill>
                  <a:schemeClr val="tx2">
                    <a:lumMod val="75000"/>
                  </a:schemeClr>
                </a:solidFill>
                <a:latin typeface="Calibri" panose="020F0502020204030204" pitchFamily="34" charset="0"/>
                <a:cs typeface="Verdana"/>
              </a:defRPr>
            </a:lvl1pPr>
          </a:lstStyle>
          <a:p>
            <a:r>
              <a:rPr lang="es-ES" dirty="0"/>
              <a:t>Estilo portada presentación 1, </a:t>
            </a:r>
          </a:p>
        </p:txBody>
      </p:sp>
      <p:sp>
        <p:nvSpPr>
          <p:cNvPr id="5" name="Content Placeholder 11"/>
          <p:cNvSpPr>
            <a:spLocks noGrp="1"/>
          </p:cNvSpPr>
          <p:nvPr>
            <p:ph sz="quarter" idx="12" hasCustomPrompt="1"/>
          </p:nvPr>
        </p:nvSpPr>
        <p:spPr>
          <a:xfrm>
            <a:off x="4250267" y="4221089"/>
            <a:ext cx="7941733" cy="1027545"/>
          </a:xfrm>
          <a:prstGeom prst="rect">
            <a:avLst/>
          </a:prstGeom>
        </p:spPr>
        <p:txBody>
          <a:bodyPr vert="horz"/>
          <a:lstStyle>
            <a:lvl1pPr marL="0" indent="0">
              <a:buNone/>
              <a:defRPr sz="1800" b="0" i="0">
                <a:solidFill>
                  <a:schemeClr val="bg1">
                    <a:lumMod val="50000"/>
                  </a:schemeClr>
                </a:solidFill>
                <a:latin typeface="Calibri" panose="020F0502020204030204" pitchFamily="34" charset="0"/>
                <a:cs typeface="Verdana"/>
              </a:defRPr>
            </a:lvl1pPr>
          </a:lstStyle>
          <a:p>
            <a:r>
              <a:rPr lang="es-ES" dirty="0">
                <a:solidFill>
                  <a:schemeClr val="accent1"/>
                </a:solidFill>
              </a:rPr>
              <a:t>(Línea adicional) Subtema </a:t>
            </a:r>
            <a:r>
              <a:rPr lang="es-ES" dirty="0" err="1">
                <a:solidFill>
                  <a:schemeClr val="accent1"/>
                </a:solidFill>
              </a:rPr>
              <a:t>Verdana</a:t>
            </a:r>
            <a:r>
              <a:rPr lang="es-ES" dirty="0">
                <a:solidFill>
                  <a:schemeClr val="accent1"/>
                </a:solidFill>
              </a:rPr>
              <a:t> 18pt</a:t>
            </a:r>
          </a:p>
        </p:txBody>
      </p:sp>
      <p:pic>
        <p:nvPicPr>
          <p:cNvPr id="7" name="Picture 8" descr="Complemento-Logo-Gobierno-160x14px.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9533" y="6680200"/>
            <a:ext cx="2709333" cy="177800"/>
          </a:xfrm>
          <a:prstGeom prst="rect">
            <a:avLst/>
          </a:prstGeom>
        </p:spPr>
      </p:pic>
    </p:spTree>
    <p:extLst>
      <p:ext uri="{BB962C8B-B14F-4D97-AF65-F5344CB8AC3E}">
        <p14:creationId xmlns:p14="http://schemas.microsoft.com/office/powerpoint/2010/main" val="479508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ítulo y objetos">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880309" y="6357959"/>
            <a:ext cx="2844800" cy="265113"/>
          </a:xfrm>
          <a:prstGeom prst="rect">
            <a:avLst/>
          </a:prstGeom>
        </p:spPr>
        <p:txBody>
          <a:bodyPr vert="horz" wrap="square" lIns="91440" tIns="45720" rIns="91440" bIns="45720" numCol="1" anchor="b" anchorCtr="0" compatLnSpc="1">
            <a:prstTxWarp prst="textNoShape">
              <a:avLst/>
            </a:prstTxWarp>
          </a:bodyPr>
          <a:lstStyle>
            <a:lvl1pPr algn="r" fontAlgn="auto">
              <a:spcBef>
                <a:spcPts val="0"/>
              </a:spcBef>
              <a:spcAft>
                <a:spcPts val="0"/>
              </a:spcAft>
              <a:defRPr sz="900" u="none">
                <a:solidFill>
                  <a:schemeClr val="bg1">
                    <a:lumMod val="50000"/>
                  </a:schemeClr>
                </a:solidFill>
                <a:latin typeface="Verdana" pitchFamily="34" charset="0"/>
                <a:ea typeface="+mn-ea"/>
                <a:cs typeface="+mn-cs"/>
              </a:defRPr>
            </a:lvl1pPr>
          </a:lstStyle>
          <a:p>
            <a:pPr>
              <a:defRPr/>
            </a:pPr>
            <a:fld id="{2C61E554-64CF-4168-AEEA-DDEF68B0D33F}" type="slidenum">
              <a:rPr lang="en-US" smtClean="0"/>
              <a:pPr>
                <a:defRPr/>
              </a:pPr>
              <a:t>‹Nº›</a:t>
            </a:fld>
            <a:endParaRPr lang="en-US" dirty="0"/>
          </a:p>
        </p:txBody>
      </p:sp>
    </p:spTree>
    <p:extLst>
      <p:ext uri="{BB962C8B-B14F-4D97-AF65-F5344CB8AC3E}">
        <p14:creationId xmlns:p14="http://schemas.microsoft.com/office/powerpoint/2010/main" val="407178455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
        <p:nvSpPr>
          <p:cNvPr id="2" name="1 Rectángulo"/>
          <p:cNvSpPr/>
          <p:nvPr userDrawn="1"/>
        </p:nvSpPr>
        <p:spPr>
          <a:xfrm>
            <a:off x="143339" y="116632"/>
            <a:ext cx="11905323" cy="14401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1800" dirty="0">
              <a:solidFill>
                <a:schemeClr val="bg1"/>
              </a:solidFill>
            </a:endParaRPr>
          </a:p>
        </p:txBody>
      </p:sp>
      <p:sp>
        <p:nvSpPr>
          <p:cNvPr id="23" name="Rectangle 6"/>
          <p:cNvSpPr/>
          <p:nvPr userDrawn="1"/>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21" name="20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63878" y="0"/>
            <a:ext cx="2208245" cy="1497830"/>
          </a:xfrm>
          <a:prstGeom prst="rect">
            <a:avLst/>
          </a:prstGeom>
        </p:spPr>
      </p:pic>
      <p:pic>
        <p:nvPicPr>
          <p:cNvPr id="22" name="21 Image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08232" y="4341440"/>
            <a:ext cx="1919536" cy="95976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9" name="28 Imagen"/>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708232" y="5565344"/>
            <a:ext cx="1920000" cy="960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0" name="29 Image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708232" y="1892936"/>
            <a:ext cx="1920000" cy="960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5" name="14 Imagen"/>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708232" y="3115872"/>
            <a:ext cx="1922400" cy="961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7" name="3 Título"/>
          <p:cNvSpPr>
            <a:spLocks noGrp="1"/>
          </p:cNvSpPr>
          <p:nvPr userDrawn="1">
            <p:ph type="title" hasCustomPrompt="1"/>
          </p:nvPr>
        </p:nvSpPr>
        <p:spPr>
          <a:xfrm>
            <a:off x="190459" y="2862064"/>
            <a:ext cx="8188491" cy="1143000"/>
          </a:xfrm>
          <a:prstGeom prst="rect">
            <a:avLst/>
          </a:prstGeom>
        </p:spPr>
        <p:txBody>
          <a:bodyPr/>
          <a:lstStyle>
            <a:lvl1pPr>
              <a:defRPr cap="none" baseline="0"/>
            </a:lvl1pPr>
          </a:lstStyle>
          <a:p>
            <a:pPr algn="l"/>
            <a:r>
              <a:rPr lang="es-CL" sz="2400" b="1" spc="150" dirty="0">
                <a:solidFill>
                  <a:schemeClr val="tx2"/>
                </a:solidFill>
                <a:latin typeface="Verdana" pitchFamily="34" charset="0"/>
                <a:ea typeface="Verdana" pitchFamily="34" charset="0"/>
                <a:cs typeface="Verdana" pitchFamily="34" charset="0"/>
              </a:rPr>
              <a:t>Título</a:t>
            </a:r>
          </a:p>
        </p:txBody>
      </p:sp>
      <p:pic>
        <p:nvPicPr>
          <p:cNvPr id="11" name="Imagen 10">
            <a:extLst>
              <a:ext uri="{FF2B5EF4-FFF2-40B4-BE49-F238E27FC236}">
                <a16:creationId xmlns:a16="http://schemas.microsoft.com/office/drawing/2014/main" id="{14EC98BD-3262-9741-B4C9-EE1902A332C1}"/>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88961" y="114504"/>
            <a:ext cx="3921847" cy="1765705"/>
          </a:xfrm>
          <a:prstGeom prst="rect">
            <a:avLst/>
          </a:prstGeom>
        </p:spPr>
      </p:pic>
    </p:spTree>
    <p:extLst>
      <p:ext uri="{BB962C8B-B14F-4D97-AF65-F5344CB8AC3E}">
        <p14:creationId xmlns:p14="http://schemas.microsoft.com/office/powerpoint/2010/main" val="3495993785"/>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6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spTree>
    <p:extLst>
      <p:ext uri="{BB962C8B-B14F-4D97-AF65-F5344CB8AC3E}">
        <p14:creationId xmlns:p14="http://schemas.microsoft.com/office/powerpoint/2010/main" val="10532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9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113885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2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11711728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4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29248461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5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3846081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D33A4D-DED1-0102-2525-BFDE95A7D3EA}"/>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ABF23DBB-1831-17BE-C8E9-4F03C67543A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D9A67B4E-7C4A-3267-8418-4964598704FB}"/>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5" name="Marcador de pie de página 4">
            <a:extLst>
              <a:ext uri="{FF2B5EF4-FFF2-40B4-BE49-F238E27FC236}">
                <a16:creationId xmlns:a16="http://schemas.microsoft.com/office/drawing/2014/main" id="{9C3240FF-EC0C-0798-C4E7-38DF1A97F7D3}"/>
              </a:ext>
            </a:extLst>
          </p:cNvPr>
          <p:cNvSpPr>
            <a:spLocks noGrp="1"/>
          </p:cNvSpPr>
          <p:nvPr>
            <p:ph type="ftr" sz="quarter" idx="11"/>
          </p:nvPr>
        </p:nvSpPr>
        <p:spPr/>
        <p:txBody>
          <a:bodyPr/>
          <a:lstStyle/>
          <a:p>
            <a:endParaRPr lang="es-CL" dirty="0"/>
          </a:p>
        </p:txBody>
      </p:sp>
      <p:sp>
        <p:nvSpPr>
          <p:cNvPr id="6" name="Marcador de número de diapositiva 5">
            <a:extLst>
              <a:ext uri="{FF2B5EF4-FFF2-40B4-BE49-F238E27FC236}">
                <a16:creationId xmlns:a16="http://schemas.microsoft.com/office/drawing/2014/main" id="{7E8EB829-C790-30DF-D8A7-78910535688A}"/>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4045964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6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41062024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7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3839449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8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8420948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9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2469195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0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9470633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23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8402926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4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34442702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6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35338023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7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16860938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29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3947363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504112-3BA5-8147-909B-CFF3968EDCD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7C3C8950-2D31-6CE9-26D7-08131496AE1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25CEC80-258B-8EAE-F85D-01E8560BC674}"/>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5" name="Marcador de pie de página 4">
            <a:extLst>
              <a:ext uri="{FF2B5EF4-FFF2-40B4-BE49-F238E27FC236}">
                <a16:creationId xmlns:a16="http://schemas.microsoft.com/office/drawing/2014/main" id="{E66AD16D-77CC-4337-E782-A7AE4457CA52}"/>
              </a:ext>
            </a:extLst>
          </p:cNvPr>
          <p:cNvSpPr>
            <a:spLocks noGrp="1"/>
          </p:cNvSpPr>
          <p:nvPr>
            <p:ph type="ftr" sz="quarter" idx="11"/>
          </p:nvPr>
        </p:nvSpPr>
        <p:spPr/>
        <p:txBody>
          <a:bodyPr/>
          <a:lstStyle/>
          <a:p>
            <a:endParaRPr lang="es-CL" dirty="0"/>
          </a:p>
        </p:txBody>
      </p:sp>
      <p:sp>
        <p:nvSpPr>
          <p:cNvPr id="6" name="Marcador de número de diapositiva 5">
            <a:extLst>
              <a:ext uri="{FF2B5EF4-FFF2-40B4-BE49-F238E27FC236}">
                <a16:creationId xmlns:a16="http://schemas.microsoft.com/office/drawing/2014/main" id="{40BB321C-8332-03DB-FC65-887E267E2B64}"/>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34742607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30_Título y objetos">
    <p:spTree>
      <p:nvGrpSpPr>
        <p:cNvPr id="1" name=""/>
        <p:cNvGrpSpPr/>
        <p:nvPr/>
      </p:nvGrpSpPr>
      <p:grpSpPr>
        <a:xfrm>
          <a:off x="0" y="0"/>
          <a:ext cx="0" cy="0"/>
          <a:chOff x="0" y="0"/>
          <a:chExt cx="0" cy="0"/>
        </a:xfrm>
      </p:grpSpPr>
      <p:sp>
        <p:nvSpPr>
          <p:cNvPr id="12" name="Date Placeholder 3"/>
          <p:cNvSpPr>
            <a:spLocks noGrp="1"/>
          </p:cNvSpPr>
          <p:nvPr>
            <p:ph type="dt" sz="half" idx="2"/>
          </p:nvPr>
        </p:nvSpPr>
        <p:spPr>
          <a:xfrm>
            <a:off x="406400" y="6382781"/>
            <a:ext cx="28448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fld id="{BA18A62C-56D2-46FE-8DF7-0811F324EB4F}" type="datetime1">
              <a:rPr lang="es-CL" smtClean="0"/>
              <a:pPr/>
              <a:t>13-01-26</a:t>
            </a:fld>
            <a:endParaRPr lang="es-CL" dirty="0"/>
          </a:p>
        </p:txBody>
      </p:sp>
      <p:sp>
        <p:nvSpPr>
          <p:cNvPr id="13" name="Footer Placeholder 4"/>
          <p:cNvSpPr>
            <a:spLocks noGrp="1"/>
          </p:cNvSpPr>
          <p:nvPr>
            <p:ph type="ftr" sz="quarter" idx="3"/>
          </p:nvPr>
        </p:nvSpPr>
        <p:spPr>
          <a:xfrm>
            <a:off x="4463819" y="6356350"/>
            <a:ext cx="4470400" cy="274320"/>
          </a:xfrm>
          <a:prstGeom prst="rect">
            <a:avLst/>
          </a:prstGeom>
        </p:spPr>
        <p:txBody>
          <a:bodyPr/>
          <a:lstStyle>
            <a:lvl1pPr>
              <a:defRPr sz="1600">
                <a:solidFill>
                  <a:schemeClr val="bg1">
                    <a:lumMod val="50000"/>
                  </a:schemeClr>
                </a:solidFill>
                <a:latin typeface="Calibri" panose="020F0502020204030204" pitchFamily="34" charset="0"/>
              </a:defRPr>
            </a:lvl1pPr>
          </a:lstStyle>
          <a:p>
            <a:endParaRPr lang="es-CL" dirty="0"/>
          </a:p>
        </p:txBody>
      </p:sp>
      <p:sp>
        <p:nvSpPr>
          <p:cNvPr id="15" name="3 Rectángulo"/>
          <p:cNvSpPr/>
          <p:nvPr userDrawn="1"/>
        </p:nvSpPr>
        <p:spPr>
          <a:xfrm>
            <a:off x="0" y="-1"/>
            <a:ext cx="12192000" cy="1110353"/>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dirty="0">
              <a:latin typeface="Calibri" panose="020F0502020204030204" pitchFamily="34" charset="0"/>
            </a:endParaRPr>
          </a:p>
        </p:txBody>
      </p:sp>
      <p:sp>
        <p:nvSpPr>
          <p:cNvPr id="20" name="Marcador de texto 2"/>
          <p:cNvSpPr>
            <a:spLocks noGrp="1"/>
          </p:cNvSpPr>
          <p:nvPr>
            <p:ph idx="1" hasCustomPrompt="1"/>
          </p:nvPr>
        </p:nvSpPr>
        <p:spPr>
          <a:xfrm>
            <a:off x="541867" y="1905551"/>
            <a:ext cx="11108267" cy="4243290"/>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21" name="Marcador de contenido 12"/>
          <p:cNvSpPr>
            <a:spLocks noGrp="1"/>
          </p:cNvSpPr>
          <p:nvPr>
            <p:ph sz="quarter" idx="12" hasCustomPrompt="1"/>
          </p:nvPr>
        </p:nvSpPr>
        <p:spPr>
          <a:xfrm>
            <a:off x="541867" y="286651"/>
            <a:ext cx="11108267" cy="747580"/>
          </a:xfrm>
          <a:prstGeom prst="rect">
            <a:avLst/>
          </a:prstGeom>
        </p:spPr>
        <p:txBody>
          <a:bodyPr vert="horz"/>
          <a:lstStyle>
            <a:lvl1pPr marL="0" marR="0" indent="0" algn="ctr" defTabSz="457200" rtl="0" eaLnBrk="1" fontAlgn="auto" latinLnBrk="0" hangingPunct="1">
              <a:lnSpc>
                <a:spcPct val="100000"/>
              </a:lnSpc>
              <a:spcBef>
                <a:spcPct val="20000"/>
              </a:spcBef>
              <a:spcAft>
                <a:spcPts val="0"/>
              </a:spcAft>
              <a:buClrTx/>
              <a:buSzTx/>
              <a:buFont typeface="Arial"/>
              <a:buNone/>
              <a:tabLst/>
              <a:defRPr sz="2400" b="1" i="0" spc="0">
                <a:solidFill>
                  <a:schemeClr val="bg1"/>
                </a:solidFill>
                <a:latin typeface="Calibri" panose="020F0502020204030204" pitchFamily="34" charset="0"/>
              </a:defRPr>
            </a:lvl1pPr>
          </a:lstStyle>
          <a:p>
            <a:pPr lvl="0"/>
            <a:r>
              <a:rPr lang="es-ES" dirty="0"/>
              <a:t>Titulo del capítulo/tema de la </a:t>
            </a:r>
            <a:r>
              <a:rPr lang="es-ES" dirty="0" err="1"/>
              <a:t>diapo</a:t>
            </a:r>
            <a:r>
              <a:rPr lang="es-ES" dirty="0"/>
              <a:t>. en máx. dos líneas. </a:t>
            </a:r>
          </a:p>
          <a:p>
            <a:pPr lvl="0"/>
            <a:endParaRPr lang="es-ES" dirty="0"/>
          </a:p>
        </p:txBody>
      </p:sp>
      <p:sp>
        <p:nvSpPr>
          <p:cNvPr id="22" name="Marcador de contenido 12"/>
          <p:cNvSpPr>
            <a:spLocks noGrp="1"/>
          </p:cNvSpPr>
          <p:nvPr>
            <p:ph sz="quarter" idx="13" hasCustomPrompt="1"/>
          </p:nvPr>
        </p:nvSpPr>
        <p:spPr>
          <a:xfrm>
            <a:off x="573059" y="1317862"/>
            <a:ext cx="11108267"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sp>
        <p:nvSpPr>
          <p:cNvPr id="9" name="5 Marcador de número de diapositiva"/>
          <p:cNvSpPr>
            <a:spLocks noGrp="1"/>
          </p:cNvSpPr>
          <p:nvPr>
            <p:ph type="sldNum" sz="quarter" idx="14"/>
          </p:nvPr>
        </p:nvSpPr>
        <p:spPr>
          <a:xfrm>
            <a:off x="9011840" y="6356351"/>
            <a:ext cx="2844800" cy="365125"/>
          </a:xfrm>
          <a:prstGeom prst="rect">
            <a:avLst/>
          </a:prstGeom>
        </p:spPr>
        <p:txBody>
          <a:bodyPr/>
          <a:lstStyle>
            <a:lvl1pPr algn="r">
              <a:defRPr lang="es-CL" sz="1400" smtClean="0">
                <a:solidFill>
                  <a:schemeClr val="bg1">
                    <a:lumMod val="50000"/>
                  </a:schemeClr>
                </a:solidFill>
                <a:latin typeface="Calibri" panose="020F0502020204030204" pitchFamily="34" charset="0"/>
              </a:defRPr>
            </a:lvl1pPr>
          </a:lstStyle>
          <a:p>
            <a:fld id="{FC55829C-7EC7-42F4-9F53-6664EAFF71B5}" type="slidenum">
              <a:rPr lang="es-CL" smtClean="0"/>
              <a:pPr/>
              <a:t>‹Nº›</a:t>
            </a:fld>
            <a:endParaRPr lang="es-CL" dirty="0"/>
          </a:p>
        </p:txBody>
      </p:sp>
      <p:pic>
        <p:nvPicPr>
          <p:cNvPr id="10" name="Imagen 9" descr="C:\Users\gcampos\AppData\Local\Temp\Rar$DIa0.244\SC.jpg"/>
          <p:cNvPicPr/>
          <p:nvPr userDrawn="1"/>
        </p:nvPicPr>
        <p:blipFill rotWithShape="1">
          <a:blip r:embed="rId2" cstate="print">
            <a:extLst>
              <a:ext uri="{28A0092B-C50C-407E-A947-70E740481C1C}">
                <a14:useLocalDpi xmlns:a14="http://schemas.microsoft.com/office/drawing/2010/main" val="0"/>
              </a:ext>
            </a:extLst>
          </a:blip>
          <a:srcRect t="27263" b="27263"/>
          <a:stretch/>
        </p:blipFill>
        <p:spPr bwMode="auto">
          <a:xfrm>
            <a:off x="9264352" y="6346497"/>
            <a:ext cx="1872533" cy="288032"/>
          </a:xfrm>
          <a:prstGeom prst="rect">
            <a:avLst/>
          </a:prstGeom>
          <a:noFill/>
          <a:ln>
            <a:noFill/>
          </a:ln>
        </p:spPr>
      </p:pic>
    </p:spTree>
    <p:extLst>
      <p:ext uri="{BB962C8B-B14F-4D97-AF65-F5344CB8AC3E}">
        <p14:creationId xmlns:p14="http://schemas.microsoft.com/office/powerpoint/2010/main" val="2316816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D05647-59D4-9DA1-DB29-11F3677C73FF}"/>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D38315C-5D94-ACCE-B1A1-F7355683E9F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C14F21DB-2CAF-2F91-163F-140D9A8985B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D16EE6B9-850D-EC95-1AB6-5C76FFFEB886}"/>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6" name="Marcador de pie de página 5">
            <a:extLst>
              <a:ext uri="{FF2B5EF4-FFF2-40B4-BE49-F238E27FC236}">
                <a16:creationId xmlns:a16="http://schemas.microsoft.com/office/drawing/2014/main" id="{D63BEA65-04FF-D0E6-349F-516D7208263A}"/>
              </a:ext>
            </a:extLst>
          </p:cNvPr>
          <p:cNvSpPr>
            <a:spLocks noGrp="1"/>
          </p:cNvSpPr>
          <p:nvPr>
            <p:ph type="ftr" sz="quarter" idx="11"/>
          </p:nvPr>
        </p:nvSpPr>
        <p:spPr/>
        <p:txBody>
          <a:bodyPr/>
          <a:lstStyle/>
          <a:p>
            <a:endParaRPr lang="es-CL" dirty="0"/>
          </a:p>
        </p:txBody>
      </p:sp>
      <p:sp>
        <p:nvSpPr>
          <p:cNvPr id="7" name="Marcador de número de diapositiva 6">
            <a:extLst>
              <a:ext uri="{FF2B5EF4-FFF2-40B4-BE49-F238E27FC236}">
                <a16:creationId xmlns:a16="http://schemas.microsoft.com/office/drawing/2014/main" id="{FCD9FD9B-9AE8-24C0-789A-3AB56634A5F0}"/>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752646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254B28-92DF-C80A-EC5A-12F869242785}"/>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1EF1ADAA-7B6C-7D0B-9E49-011CC4B1B6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31D36DB-C294-968B-A464-9A8F1482447C}"/>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612195F2-9BEC-F081-6130-7751DAEDF3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60BD349-2319-FB05-E733-6A024030C2F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83A7DF32-4C1B-8797-81C8-0919FBE6713C}"/>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8" name="Marcador de pie de página 7">
            <a:extLst>
              <a:ext uri="{FF2B5EF4-FFF2-40B4-BE49-F238E27FC236}">
                <a16:creationId xmlns:a16="http://schemas.microsoft.com/office/drawing/2014/main" id="{F3FB43E4-6C24-A628-9BD5-C09BBB281BFF}"/>
              </a:ext>
            </a:extLst>
          </p:cNvPr>
          <p:cNvSpPr>
            <a:spLocks noGrp="1"/>
          </p:cNvSpPr>
          <p:nvPr>
            <p:ph type="ftr" sz="quarter" idx="11"/>
          </p:nvPr>
        </p:nvSpPr>
        <p:spPr/>
        <p:txBody>
          <a:bodyPr/>
          <a:lstStyle/>
          <a:p>
            <a:endParaRPr lang="es-CL" dirty="0"/>
          </a:p>
        </p:txBody>
      </p:sp>
      <p:sp>
        <p:nvSpPr>
          <p:cNvPr id="9" name="Marcador de número de diapositiva 8">
            <a:extLst>
              <a:ext uri="{FF2B5EF4-FFF2-40B4-BE49-F238E27FC236}">
                <a16:creationId xmlns:a16="http://schemas.microsoft.com/office/drawing/2014/main" id="{4D90BB5C-1EC4-5DF8-E2C4-C1A0363BB121}"/>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552950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2E5E30-36AA-D0B1-3163-6EF0303AFBC0}"/>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5E42C90F-FE61-9F2A-1C8E-142DB7D3EEC3}"/>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4" name="Marcador de pie de página 3">
            <a:extLst>
              <a:ext uri="{FF2B5EF4-FFF2-40B4-BE49-F238E27FC236}">
                <a16:creationId xmlns:a16="http://schemas.microsoft.com/office/drawing/2014/main" id="{7800BB90-EB61-0D9A-E988-872827B1A4CE}"/>
              </a:ext>
            </a:extLst>
          </p:cNvPr>
          <p:cNvSpPr>
            <a:spLocks noGrp="1"/>
          </p:cNvSpPr>
          <p:nvPr>
            <p:ph type="ftr" sz="quarter" idx="11"/>
          </p:nvPr>
        </p:nvSpPr>
        <p:spPr/>
        <p:txBody>
          <a:bodyPr/>
          <a:lstStyle/>
          <a:p>
            <a:endParaRPr lang="es-CL" dirty="0"/>
          </a:p>
        </p:txBody>
      </p:sp>
      <p:sp>
        <p:nvSpPr>
          <p:cNvPr id="5" name="Marcador de número de diapositiva 4">
            <a:extLst>
              <a:ext uri="{FF2B5EF4-FFF2-40B4-BE49-F238E27FC236}">
                <a16:creationId xmlns:a16="http://schemas.microsoft.com/office/drawing/2014/main" id="{A75DAB94-0ADA-17BF-A6D4-501BB8154767}"/>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3847992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C678F7A-EC5C-BBCC-D7C6-78318B1EE802}"/>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3" name="Marcador de pie de página 2">
            <a:extLst>
              <a:ext uri="{FF2B5EF4-FFF2-40B4-BE49-F238E27FC236}">
                <a16:creationId xmlns:a16="http://schemas.microsoft.com/office/drawing/2014/main" id="{C40D7B1E-07D8-82EA-0B11-4D52E60E6352}"/>
              </a:ext>
            </a:extLst>
          </p:cNvPr>
          <p:cNvSpPr>
            <a:spLocks noGrp="1"/>
          </p:cNvSpPr>
          <p:nvPr>
            <p:ph type="ftr" sz="quarter" idx="11"/>
          </p:nvPr>
        </p:nvSpPr>
        <p:spPr/>
        <p:txBody>
          <a:bodyPr/>
          <a:lstStyle/>
          <a:p>
            <a:endParaRPr lang="es-CL" dirty="0"/>
          </a:p>
        </p:txBody>
      </p:sp>
      <p:sp>
        <p:nvSpPr>
          <p:cNvPr id="4" name="Marcador de número de diapositiva 3">
            <a:extLst>
              <a:ext uri="{FF2B5EF4-FFF2-40B4-BE49-F238E27FC236}">
                <a16:creationId xmlns:a16="http://schemas.microsoft.com/office/drawing/2014/main" id="{35FAC353-C9EF-0297-2797-E9ED6BF38B6D}"/>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3703291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AE97DA-CC34-C925-6353-73FBF2F152A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14051D66-0FCB-75C5-3C77-F83AB682C1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D8430728-683A-F336-024E-6E9C6D1BF7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FCF0725-372E-3DC2-891C-600A6303D8BE}"/>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6" name="Marcador de pie de página 5">
            <a:extLst>
              <a:ext uri="{FF2B5EF4-FFF2-40B4-BE49-F238E27FC236}">
                <a16:creationId xmlns:a16="http://schemas.microsoft.com/office/drawing/2014/main" id="{70B44A88-40E3-3FD7-32C5-C330529BAE11}"/>
              </a:ext>
            </a:extLst>
          </p:cNvPr>
          <p:cNvSpPr>
            <a:spLocks noGrp="1"/>
          </p:cNvSpPr>
          <p:nvPr>
            <p:ph type="ftr" sz="quarter" idx="11"/>
          </p:nvPr>
        </p:nvSpPr>
        <p:spPr/>
        <p:txBody>
          <a:bodyPr/>
          <a:lstStyle/>
          <a:p>
            <a:endParaRPr lang="es-CL" dirty="0"/>
          </a:p>
        </p:txBody>
      </p:sp>
      <p:sp>
        <p:nvSpPr>
          <p:cNvPr id="7" name="Marcador de número de diapositiva 6">
            <a:extLst>
              <a:ext uri="{FF2B5EF4-FFF2-40B4-BE49-F238E27FC236}">
                <a16:creationId xmlns:a16="http://schemas.microsoft.com/office/drawing/2014/main" id="{0C4ECF4B-D4E3-0820-9BBD-A19623C3D3D7}"/>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2985488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8A543F-F9F0-3EE1-3597-0419BD71AFC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9109AABC-244F-C3A4-C7D1-30AAABA71C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dirty="0"/>
          </a:p>
        </p:txBody>
      </p:sp>
      <p:sp>
        <p:nvSpPr>
          <p:cNvPr id="4" name="Marcador de texto 3">
            <a:extLst>
              <a:ext uri="{FF2B5EF4-FFF2-40B4-BE49-F238E27FC236}">
                <a16:creationId xmlns:a16="http://schemas.microsoft.com/office/drawing/2014/main" id="{18B931E3-6687-6A11-0120-C543CF81CB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875DC0-61AF-0684-0323-3F1649CF5F13}"/>
              </a:ext>
            </a:extLst>
          </p:cNvPr>
          <p:cNvSpPr>
            <a:spLocks noGrp="1"/>
          </p:cNvSpPr>
          <p:nvPr>
            <p:ph type="dt" sz="half" idx="10"/>
          </p:nvPr>
        </p:nvSpPr>
        <p:spPr/>
        <p:txBody>
          <a:bodyPr/>
          <a:lstStyle/>
          <a:p>
            <a:fld id="{26159DA6-7FC1-4075-805C-4D9B5BEC0E23}" type="datetimeFigureOut">
              <a:rPr lang="es-CL" smtClean="0"/>
              <a:t>13-01-26</a:t>
            </a:fld>
            <a:endParaRPr lang="es-CL" dirty="0"/>
          </a:p>
        </p:txBody>
      </p:sp>
      <p:sp>
        <p:nvSpPr>
          <p:cNvPr id="6" name="Marcador de pie de página 5">
            <a:extLst>
              <a:ext uri="{FF2B5EF4-FFF2-40B4-BE49-F238E27FC236}">
                <a16:creationId xmlns:a16="http://schemas.microsoft.com/office/drawing/2014/main" id="{A98E3D43-F698-F8D7-4A25-5531CAF9E590}"/>
              </a:ext>
            </a:extLst>
          </p:cNvPr>
          <p:cNvSpPr>
            <a:spLocks noGrp="1"/>
          </p:cNvSpPr>
          <p:nvPr>
            <p:ph type="ftr" sz="quarter" idx="11"/>
          </p:nvPr>
        </p:nvSpPr>
        <p:spPr/>
        <p:txBody>
          <a:bodyPr/>
          <a:lstStyle/>
          <a:p>
            <a:endParaRPr lang="es-CL" dirty="0"/>
          </a:p>
        </p:txBody>
      </p:sp>
      <p:sp>
        <p:nvSpPr>
          <p:cNvPr id="7" name="Marcador de número de diapositiva 6">
            <a:extLst>
              <a:ext uri="{FF2B5EF4-FFF2-40B4-BE49-F238E27FC236}">
                <a16:creationId xmlns:a16="http://schemas.microsoft.com/office/drawing/2014/main" id="{2B9B1043-0B20-7BCC-9859-9FEC86FCA8DE}"/>
              </a:ext>
            </a:extLst>
          </p:cNvPr>
          <p:cNvSpPr>
            <a:spLocks noGrp="1"/>
          </p:cNvSpPr>
          <p:nvPr>
            <p:ph type="sldNum" sz="quarter" idx="12"/>
          </p:nvPr>
        </p:nvSpPr>
        <p:spPr/>
        <p:txBody>
          <a:bodyPr/>
          <a:lstStyle/>
          <a:p>
            <a:fld id="{4F791BC8-2325-4655-A3AE-D87BA0E264A1}" type="slidenum">
              <a:rPr lang="es-CL" smtClean="0"/>
              <a:t>‹Nº›</a:t>
            </a:fld>
            <a:endParaRPr lang="es-CL" dirty="0"/>
          </a:p>
        </p:txBody>
      </p:sp>
    </p:spTree>
    <p:extLst>
      <p:ext uri="{BB962C8B-B14F-4D97-AF65-F5344CB8AC3E}">
        <p14:creationId xmlns:p14="http://schemas.microsoft.com/office/powerpoint/2010/main" val="2650623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D08DC46-35A0-1649-E37B-97B99FECE6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4D39B37A-5D88-8AA7-AB67-F7FF09BD28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777BC520-61C3-6BC7-1039-E50C9E67E3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6159DA6-7FC1-4075-805C-4D9B5BEC0E23}" type="datetimeFigureOut">
              <a:rPr lang="es-CL" smtClean="0"/>
              <a:t>13-01-26</a:t>
            </a:fld>
            <a:endParaRPr lang="es-CL" dirty="0"/>
          </a:p>
        </p:txBody>
      </p:sp>
      <p:sp>
        <p:nvSpPr>
          <p:cNvPr id="5" name="Marcador de pie de página 4">
            <a:extLst>
              <a:ext uri="{FF2B5EF4-FFF2-40B4-BE49-F238E27FC236}">
                <a16:creationId xmlns:a16="http://schemas.microsoft.com/office/drawing/2014/main" id="{4541B62D-FCAA-0273-F6FA-75AAD9F218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L" dirty="0"/>
          </a:p>
        </p:txBody>
      </p:sp>
      <p:sp>
        <p:nvSpPr>
          <p:cNvPr id="6" name="Marcador de número de diapositiva 5">
            <a:extLst>
              <a:ext uri="{FF2B5EF4-FFF2-40B4-BE49-F238E27FC236}">
                <a16:creationId xmlns:a16="http://schemas.microsoft.com/office/drawing/2014/main" id="{0D117FCB-4B77-6385-D619-814CA50384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791BC8-2325-4655-A3AE-D87BA0E264A1}" type="slidenum">
              <a:rPr lang="es-CL" smtClean="0"/>
              <a:t>‹Nº›</a:t>
            </a:fld>
            <a:endParaRPr lang="es-CL" dirty="0"/>
          </a:p>
        </p:txBody>
      </p:sp>
    </p:spTree>
    <p:extLst>
      <p:ext uri="{BB962C8B-B14F-4D97-AF65-F5344CB8AC3E}">
        <p14:creationId xmlns:p14="http://schemas.microsoft.com/office/powerpoint/2010/main" val="4241834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 id="2147483665" r:id="rId14"/>
    <p:sldLayoutId id="2147483668" r:id="rId15"/>
    <p:sldLayoutId id="2147483671" r:id="rId16"/>
    <p:sldLayoutId id="2147483674" r:id="rId17"/>
    <p:sldLayoutId id="2147483676" r:id="rId18"/>
    <p:sldLayoutId id="2147483677" r:id="rId19"/>
    <p:sldLayoutId id="2147483678" r:id="rId20"/>
    <p:sldLayoutId id="2147483679" r:id="rId21"/>
    <p:sldLayoutId id="2147483680" r:id="rId22"/>
    <p:sldLayoutId id="2147483681" r:id="rId23"/>
    <p:sldLayoutId id="2147483682" r:id="rId24"/>
    <p:sldLayoutId id="2147483685" r:id="rId25"/>
    <p:sldLayoutId id="2147483686" r:id="rId26"/>
    <p:sldLayoutId id="2147483688" r:id="rId27"/>
    <p:sldLayoutId id="2147483689" r:id="rId28"/>
    <p:sldLayoutId id="2147483691" r:id="rId29"/>
    <p:sldLayoutId id="2147483692" r:id="rId3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2" Type="http://schemas.openxmlformats.org/officeDocument/2006/relationships/hyperlink" Target="https://www.concursofunciona.cl/" TargetMode="Externa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mailto:funciona@ceop.cl" TargetMode="External"/><Relationship Id="rId2" Type="http://schemas.openxmlformats.org/officeDocument/2006/relationships/hyperlink" Target="mailto:concursofunciona@serviciocivil.cl" TargetMode="Externa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3.xml.rels><?xml version="1.0" encoding="UTF-8" standalone="yes"?>
<Relationships xmlns="http://schemas.openxmlformats.org/package/2006/relationships"><Relationship Id="rId3" Type="http://schemas.openxmlformats.org/officeDocument/2006/relationships/hyperlink" Target="mailto:funciona@ceop.cl" TargetMode="External"/><Relationship Id="rId2" Type="http://schemas.openxmlformats.org/officeDocument/2006/relationships/hyperlink" Target="mailto:concursofunciona@serviciocivil.cl" TargetMode="External"/><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0D5D19D-0789-4518-B5DC-D47ADF69D2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2">
            <a:extLst>
              <a:ext uri="{FF2B5EF4-FFF2-40B4-BE49-F238E27FC236}">
                <a16:creationId xmlns:a16="http://schemas.microsoft.com/office/drawing/2014/main" id="{5C716E27-BCB2-7894-5722-00B2C887F460}"/>
              </a:ext>
            </a:extLst>
          </p:cNvPr>
          <p:cNvSpPr txBox="1">
            <a:spLocks/>
          </p:cNvSpPr>
          <p:nvPr/>
        </p:nvSpPr>
        <p:spPr>
          <a:xfrm>
            <a:off x="803499" y="3130041"/>
            <a:ext cx="4882310" cy="238760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pPr algn="l">
              <a:lnSpc>
                <a:spcPct val="90000"/>
              </a:lnSpc>
              <a:spcAft>
                <a:spcPts val="600"/>
              </a:spcAft>
              <a:buClr>
                <a:schemeClr val="accent1"/>
              </a:buClr>
            </a:pPr>
            <a:r>
              <a:rPr lang="en-US" sz="3400" b="1" i="0" spc="150" baseline="0" dirty="0">
                <a:solidFill>
                  <a:schemeClr val="tx1"/>
                </a:solidFill>
              </a:rPr>
              <a:t>CAPACITACION COORDINADORES</a:t>
            </a:r>
            <a:br>
              <a:rPr lang="en-US" sz="3400" b="1" i="0" spc="150" baseline="0" dirty="0">
                <a:solidFill>
                  <a:schemeClr val="tx1"/>
                </a:solidFill>
              </a:rPr>
            </a:br>
            <a:r>
              <a:rPr lang="en-US" sz="3400" b="1" i="0" spc="150" baseline="0" dirty="0">
                <a:solidFill>
                  <a:schemeClr val="tx1"/>
                </a:solidFill>
              </a:rPr>
              <a:t>CONCURSO Funciona! </a:t>
            </a:r>
          </a:p>
          <a:p>
            <a:pPr algn="l">
              <a:lnSpc>
                <a:spcPct val="90000"/>
              </a:lnSpc>
              <a:spcAft>
                <a:spcPts val="600"/>
              </a:spcAft>
              <a:buClr>
                <a:schemeClr val="accent1"/>
              </a:buClr>
            </a:pPr>
            <a:r>
              <a:rPr lang="en-US" sz="3400" b="1" i="0" spc="150" baseline="0" dirty="0">
                <a:solidFill>
                  <a:schemeClr val="tx1"/>
                </a:solidFill>
              </a:rPr>
              <a:t>2025-2026</a:t>
            </a:r>
          </a:p>
        </p:txBody>
      </p:sp>
      <p:grpSp>
        <p:nvGrpSpPr>
          <p:cNvPr id="12" name="Group 11">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154317"/>
            <a:ext cx="731521" cy="673460"/>
            <a:chOff x="3940602" y="308034"/>
            <a:chExt cx="2116791" cy="3428999"/>
          </a:xfrm>
          <a:solidFill>
            <a:schemeClr val="accent4"/>
          </a:solidFill>
        </p:grpSpPr>
        <p:sp>
          <p:nvSpPr>
            <p:cNvPr id="13" name="Rectangle 12">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Rectangle 16">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Imagen 2" descr="Imagen de la pantalla de un celular con letras&#10;&#10;Descripción generada automáticamente con confianza media">
            <a:extLst>
              <a:ext uri="{FF2B5EF4-FFF2-40B4-BE49-F238E27FC236}">
                <a16:creationId xmlns:a16="http://schemas.microsoft.com/office/drawing/2014/main" id="{230232FA-E0BF-3607-7FAE-609C7E624357}"/>
              </a:ext>
            </a:extLst>
          </p:cNvPr>
          <p:cNvPicPr>
            <a:picLocks noChangeAspect="1"/>
          </p:cNvPicPr>
          <p:nvPr/>
        </p:nvPicPr>
        <p:blipFill rotWithShape="1">
          <a:blip r:embed="rId2">
            <a:extLst>
              <a:ext uri="{28A0092B-C50C-407E-A947-70E740481C1C}">
                <a14:useLocalDpi xmlns:a14="http://schemas.microsoft.com/office/drawing/2010/main" val="0"/>
              </a:ext>
            </a:extLst>
          </a:blip>
          <a:srcRect b="1268"/>
          <a:stretch/>
        </p:blipFill>
        <p:spPr>
          <a:xfrm>
            <a:off x="5922492" y="666728"/>
            <a:ext cx="5536001" cy="5465791"/>
          </a:xfrm>
          <a:prstGeom prst="rect">
            <a:avLst/>
          </a:prstGeom>
          <a:noFill/>
        </p:spPr>
      </p:pic>
      <p:sp>
        <p:nvSpPr>
          <p:cNvPr id="5" name="Marcador de número de diapositiva 4" hidden="1">
            <a:extLst>
              <a:ext uri="{FF2B5EF4-FFF2-40B4-BE49-F238E27FC236}">
                <a16:creationId xmlns:a16="http://schemas.microsoft.com/office/drawing/2014/main" id="{D87F6FB2-06FE-0CF0-50F9-8F255C160D7B}"/>
              </a:ext>
            </a:extLst>
          </p:cNvPr>
          <p:cNvSpPr>
            <a:spLocks noGrp="1"/>
          </p:cNvSpPr>
          <p:nvPr>
            <p:ph type="sldNum" sz="quarter" idx="4294967295"/>
          </p:nvPr>
        </p:nvSpPr>
        <p:spPr>
          <a:xfrm>
            <a:off x="8184232" y="6357959"/>
            <a:ext cx="2133600" cy="265113"/>
          </a:xfrm>
          <a:prstGeom prst="rect">
            <a:avLst/>
          </a:prstGeom>
        </p:spPr>
        <p:txBody>
          <a:bodyPr/>
          <a:lstStyle/>
          <a:p>
            <a:pPr>
              <a:spcAft>
                <a:spcPts val="600"/>
              </a:spcAft>
            </a:pPr>
            <a:fld id="{FC55829C-7EC7-42F4-9F53-6664EAFF71B5}" type="slidenum">
              <a:rPr lang="es-CL" smtClean="0"/>
              <a:pPr>
                <a:spcAft>
                  <a:spcPts val="600"/>
                </a:spcAft>
              </a:pPr>
              <a:t>1</a:t>
            </a:fld>
            <a:endParaRPr lang="es-CL" dirty="0"/>
          </a:p>
        </p:txBody>
      </p:sp>
    </p:spTree>
    <p:extLst>
      <p:ext uri="{BB962C8B-B14F-4D97-AF65-F5344CB8AC3E}">
        <p14:creationId xmlns:p14="http://schemas.microsoft.com/office/powerpoint/2010/main" val="1089511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D3C07-A4D9-32EF-8AA9-E0B1899FB0AC}"/>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5AB26B5-486C-FE81-3A2B-52DF87161629}"/>
              </a:ext>
            </a:extLst>
          </p:cNvPr>
          <p:cNvSpPr>
            <a:spLocks noGrp="1"/>
          </p:cNvSpPr>
          <p:nvPr>
            <p:ph idx="1"/>
          </p:nvPr>
        </p:nvSpPr>
        <p:spPr>
          <a:xfrm>
            <a:off x="335360" y="1484784"/>
            <a:ext cx="11697755" cy="5040560"/>
          </a:xfrm>
        </p:spPr>
        <p:txBody>
          <a:bodyPr>
            <a:normAutofit lnSpcReduction="10000"/>
          </a:bodyPr>
          <a:lstStyle/>
          <a:p>
            <a:pPr marL="285750" indent="-285750">
              <a:buFont typeface="Arial" panose="020B0604020202020204" pitchFamily="34" charset="0"/>
              <a:buChar char="•"/>
            </a:pPr>
            <a:r>
              <a:rPr lang="es-ES" sz="2400" dirty="0"/>
              <a:t>Origen de la iniciativa:</a:t>
            </a:r>
          </a:p>
          <a:p>
            <a:pPr marL="971550" lvl="1" indent="-285750"/>
            <a:r>
              <a:rPr lang="es-ES" sz="2700" dirty="0">
                <a:solidFill>
                  <a:schemeClr val="bg2">
                    <a:lumMod val="50000"/>
                  </a:schemeClr>
                </a:solidFill>
              </a:rPr>
              <a:t>Diseñada por funcionarios de la propia institución.</a:t>
            </a:r>
          </a:p>
          <a:p>
            <a:pPr marL="285750" indent="-285750">
              <a:buFont typeface="Arial" panose="020B0604020202020204" pitchFamily="34" charset="0"/>
              <a:buChar char="•"/>
            </a:pPr>
            <a:r>
              <a:rPr lang="es-ES" sz="2400" dirty="0"/>
              <a:t>Madurez:</a:t>
            </a:r>
          </a:p>
          <a:p>
            <a:pPr marL="971550" lvl="1" indent="-285750"/>
            <a:r>
              <a:rPr lang="es-ES" sz="2700" dirty="0">
                <a:solidFill>
                  <a:schemeClr val="bg2">
                    <a:lumMod val="50000"/>
                  </a:schemeClr>
                </a:solidFill>
              </a:rPr>
              <a:t>Mínimo 3 meses de implementación con resultados.</a:t>
            </a:r>
          </a:p>
          <a:p>
            <a:pPr marL="285750" indent="-285750">
              <a:buFont typeface="Arial" panose="020B0604020202020204" pitchFamily="34" charset="0"/>
              <a:buChar char="•"/>
            </a:pPr>
            <a:r>
              <a:rPr lang="es-ES" sz="2400" dirty="0"/>
              <a:t>Fecha de implementación: </a:t>
            </a:r>
          </a:p>
          <a:p>
            <a:pPr marL="971550" lvl="1" indent="-285750"/>
            <a:r>
              <a:rPr lang="es-ES" sz="2700" dirty="0">
                <a:solidFill>
                  <a:schemeClr val="bg2">
                    <a:lumMod val="50000"/>
                  </a:schemeClr>
                </a:solidFill>
              </a:rPr>
              <a:t>Implementadas a partir de enero de 2022 y vigentes hoy.</a:t>
            </a:r>
          </a:p>
          <a:p>
            <a:pPr marL="285750" indent="-285750">
              <a:buFont typeface="Arial" panose="020B0604020202020204" pitchFamily="34" charset="0"/>
              <a:buChar char="•"/>
            </a:pPr>
            <a:r>
              <a:rPr lang="es-ES" sz="2400" dirty="0"/>
              <a:t>Respaldo: </a:t>
            </a:r>
          </a:p>
          <a:p>
            <a:pPr marL="971550" lvl="1" indent="-285750">
              <a:lnSpc>
                <a:spcPct val="100000"/>
              </a:lnSpc>
            </a:pPr>
            <a:r>
              <a:rPr lang="es-ES" sz="2700" dirty="0">
                <a:solidFill>
                  <a:schemeClr val="bg2">
                    <a:lumMod val="50000"/>
                  </a:schemeClr>
                </a:solidFill>
              </a:rPr>
              <a:t>Carta de Patrocinio (Jefe de Servicio/Alcalde) + Carta Asoc. Funcionarios (deseable).</a:t>
            </a:r>
          </a:p>
          <a:p>
            <a:pPr marL="285750" indent="-285750">
              <a:buFont typeface="Arial" panose="020B0604020202020204" pitchFamily="34" charset="0"/>
              <a:buChar char="•"/>
            </a:pPr>
            <a:r>
              <a:rPr lang="es-ES" sz="2400" dirty="0">
                <a:solidFill>
                  <a:schemeClr val="tx1"/>
                </a:solidFill>
              </a:rPr>
              <a:t>Video de Apoyo: </a:t>
            </a:r>
          </a:p>
          <a:p>
            <a:pPr marL="971550" lvl="1" indent="-285750">
              <a:lnSpc>
                <a:spcPct val="110000"/>
              </a:lnSpc>
            </a:pPr>
            <a:r>
              <a:rPr lang="es-ES" sz="2700" dirty="0">
                <a:solidFill>
                  <a:schemeClr val="bg2">
                    <a:lumMod val="50000"/>
                  </a:schemeClr>
                </a:solidFill>
              </a:rPr>
              <a:t>Máximo 2 minutos indicando: a) problema identificado, b) solución propuesta y c) impacto y creación de valor. </a:t>
            </a:r>
          </a:p>
        </p:txBody>
      </p:sp>
      <p:sp>
        <p:nvSpPr>
          <p:cNvPr id="5" name="Marcador de contenido 4">
            <a:extLst>
              <a:ext uri="{FF2B5EF4-FFF2-40B4-BE49-F238E27FC236}">
                <a16:creationId xmlns:a16="http://schemas.microsoft.com/office/drawing/2014/main" id="{F016AC9E-D4FB-02B8-DEDC-D9C1FB31AC91}"/>
              </a:ext>
            </a:extLst>
          </p:cNvPr>
          <p:cNvSpPr>
            <a:spLocks noGrp="1"/>
          </p:cNvSpPr>
          <p:nvPr>
            <p:ph sz="quarter" idx="12"/>
          </p:nvPr>
        </p:nvSpPr>
        <p:spPr/>
        <p:txBody>
          <a:bodyPr>
            <a:normAutofit/>
          </a:bodyPr>
          <a:lstStyle/>
          <a:p>
            <a:r>
              <a:rPr lang="es-ES" sz="3200" dirty="0"/>
              <a:t>Requisitos de Admisibilidad</a:t>
            </a:r>
            <a:endParaRPr lang="es-CL" sz="3200" dirty="0"/>
          </a:p>
        </p:txBody>
      </p:sp>
      <p:sp>
        <p:nvSpPr>
          <p:cNvPr id="2" name="Slide Number Placeholder 1">
            <a:extLst>
              <a:ext uri="{FF2B5EF4-FFF2-40B4-BE49-F238E27FC236}">
                <a16:creationId xmlns:a16="http://schemas.microsoft.com/office/drawing/2014/main" id="{AE03C733-4610-55EC-1390-E9B844810428}"/>
              </a:ext>
            </a:extLst>
          </p:cNvPr>
          <p:cNvSpPr>
            <a:spLocks noGrp="1"/>
          </p:cNvSpPr>
          <p:nvPr>
            <p:ph type="sldNum" sz="quarter" idx="14"/>
          </p:nvPr>
        </p:nvSpPr>
        <p:spPr/>
        <p:txBody>
          <a:bodyPr/>
          <a:lstStyle/>
          <a:p>
            <a:pPr>
              <a:defRPr/>
            </a:pPr>
            <a:fld id="{2C61E554-64CF-4168-AEEA-DDEF68B0D33F}" type="slidenum">
              <a:rPr lang="en-US" smtClean="0"/>
              <a:pPr>
                <a:defRPr/>
              </a:pPr>
              <a:t>10</a:t>
            </a:fld>
            <a:endParaRPr lang="en-US" dirty="0"/>
          </a:p>
        </p:txBody>
      </p:sp>
    </p:spTree>
    <p:extLst>
      <p:ext uri="{BB962C8B-B14F-4D97-AF65-F5344CB8AC3E}">
        <p14:creationId xmlns:p14="http://schemas.microsoft.com/office/powerpoint/2010/main" val="4149589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sz="quarter" idx="12"/>
          </p:nvPr>
        </p:nvSpPr>
        <p:spPr/>
        <p:txBody>
          <a:bodyPr>
            <a:normAutofit/>
          </a:bodyPr>
          <a:lstStyle/>
          <a:p>
            <a:r>
              <a:rPr lang="es-CL" sz="2800" dirty="0"/>
              <a:t>Criterios de evaluación</a:t>
            </a:r>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11</a:t>
            </a:fld>
            <a:endParaRPr lang="en-US" dirty="0"/>
          </a:p>
        </p:txBody>
      </p:sp>
      <p:sp>
        <p:nvSpPr>
          <p:cNvPr id="6" name="Content Placeholder 3"/>
          <p:cNvSpPr>
            <a:spLocks noGrp="1"/>
          </p:cNvSpPr>
          <p:nvPr>
            <p:ph idx="1"/>
          </p:nvPr>
        </p:nvSpPr>
        <p:spPr>
          <a:xfrm>
            <a:off x="7608168" y="2250516"/>
            <a:ext cx="2365400" cy="1303482"/>
          </a:xfrm>
        </p:spPr>
        <p:txBody>
          <a:bodyPr>
            <a:normAutofit/>
          </a:bodyPr>
          <a:lstStyle/>
          <a:p>
            <a:pPr algn="just"/>
            <a:r>
              <a:rPr lang="es-CL" sz="1200" dirty="0">
                <a:solidFill>
                  <a:schemeClr val="tx1"/>
                </a:solidFill>
              </a:rPr>
              <a:t>Grado en que la iniciativa implica la creación e implementación de nuevos enfoques, resultando novedosa en el contexto en el que se genera.</a:t>
            </a:r>
          </a:p>
        </p:txBody>
      </p:sp>
      <p:sp>
        <p:nvSpPr>
          <p:cNvPr id="8" name="Content Placeholder 3"/>
          <p:cNvSpPr>
            <a:spLocks noGrp="1"/>
          </p:cNvSpPr>
          <p:nvPr>
            <p:ph idx="1"/>
          </p:nvPr>
        </p:nvSpPr>
        <p:spPr>
          <a:xfrm>
            <a:off x="7896201" y="4743192"/>
            <a:ext cx="2365400" cy="1185526"/>
          </a:xfrm>
        </p:spPr>
        <p:txBody>
          <a:bodyPr>
            <a:normAutofit fontScale="92500"/>
          </a:bodyPr>
          <a:lstStyle/>
          <a:p>
            <a:pPr algn="just"/>
            <a:r>
              <a:rPr lang="es-CL" sz="1200" dirty="0">
                <a:solidFill>
                  <a:schemeClr val="tx1"/>
                </a:solidFill>
              </a:rPr>
              <a:t>Valor público de la iniciativa, Iniciativa, expresado en resultados concretos de calidad de servicio entregado a las personas o en. La gestión institucional.</a:t>
            </a:r>
          </a:p>
        </p:txBody>
      </p:sp>
      <p:sp>
        <p:nvSpPr>
          <p:cNvPr id="9" name="Content Placeholder 3"/>
          <p:cNvSpPr>
            <a:spLocks noGrp="1"/>
          </p:cNvSpPr>
          <p:nvPr>
            <p:ph idx="1"/>
          </p:nvPr>
        </p:nvSpPr>
        <p:spPr>
          <a:xfrm>
            <a:off x="3741724" y="5935042"/>
            <a:ext cx="2880320" cy="842618"/>
          </a:xfrm>
        </p:spPr>
        <p:txBody>
          <a:bodyPr>
            <a:normAutofit/>
          </a:bodyPr>
          <a:lstStyle/>
          <a:p>
            <a:pPr algn="just"/>
            <a:r>
              <a:rPr lang="es-CL" sz="1200" dirty="0"/>
              <a:t>Potencial de la iniciativa implementada de ser replicada dentro de la institución o en otros organismos públicos.</a:t>
            </a:r>
            <a:endParaRPr lang="es-CL" sz="1200" dirty="0">
              <a:solidFill>
                <a:schemeClr val="tx1"/>
              </a:solidFill>
            </a:endParaRPr>
          </a:p>
        </p:txBody>
      </p:sp>
      <p:sp>
        <p:nvSpPr>
          <p:cNvPr id="10" name="Content Placeholder 3"/>
          <p:cNvSpPr>
            <a:spLocks noGrp="1"/>
          </p:cNvSpPr>
          <p:nvPr>
            <p:ph idx="1"/>
          </p:nvPr>
        </p:nvSpPr>
        <p:spPr>
          <a:xfrm>
            <a:off x="1153660" y="3733447"/>
            <a:ext cx="2094567" cy="1458662"/>
          </a:xfrm>
        </p:spPr>
        <p:txBody>
          <a:bodyPr>
            <a:normAutofit/>
          </a:bodyPr>
          <a:lstStyle/>
          <a:p>
            <a:pPr algn="just"/>
            <a:r>
              <a:rPr lang="es-CL" sz="1200" dirty="0"/>
              <a:t>Grado en que la iniciativa involucra activamente a actores relevantes en el proceso de concepción y desarrollo de la iniciativa. </a:t>
            </a:r>
            <a:endParaRPr lang="es-CL" sz="1200" dirty="0">
              <a:solidFill>
                <a:schemeClr val="tx1"/>
              </a:solidFill>
            </a:endParaRPr>
          </a:p>
        </p:txBody>
      </p:sp>
      <p:sp>
        <p:nvSpPr>
          <p:cNvPr id="11" name="Content Placeholder 3"/>
          <p:cNvSpPr>
            <a:spLocks noGrp="1"/>
          </p:cNvSpPr>
          <p:nvPr>
            <p:ph idx="1"/>
          </p:nvPr>
        </p:nvSpPr>
        <p:spPr>
          <a:xfrm>
            <a:off x="1153660" y="2117259"/>
            <a:ext cx="2287071" cy="888699"/>
          </a:xfrm>
        </p:spPr>
        <p:txBody>
          <a:bodyPr>
            <a:normAutofit/>
          </a:bodyPr>
          <a:lstStyle/>
          <a:p>
            <a:pPr algn="just"/>
            <a:r>
              <a:rPr lang="es-CL" sz="1200" dirty="0"/>
              <a:t>Inclusión en el equipo postulante de integrantes de distinto género.</a:t>
            </a:r>
            <a:endParaRPr lang="es-CL" sz="1200" dirty="0">
              <a:solidFill>
                <a:schemeClr val="tx1"/>
              </a:solidFill>
            </a:endParaRPr>
          </a:p>
        </p:txBody>
      </p:sp>
      <p:graphicFrame>
        <p:nvGraphicFramePr>
          <p:cNvPr id="3" name="Gráfico 2">
            <a:extLst>
              <a:ext uri="{FF2B5EF4-FFF2-40B4-BE49-F238E27FC236}">
                <a16:creationId xmlns:a16="http://schemas.microsoft.com/office/drawing/2014/main" id="{5076EFE5-ED71-641C-24F8-89D12274DED1}"/>
              </a:ext>
            </a:extLst>
          </p:cNvPr>
          <p:cNvGraphicFramePr>
            <a:graphicFrameLocks/>
          </p:cNvGraphicFramePr>
          <p:nvPr>
            <p:extLst>
              <p:ext uri="{D42A27DB-BD31-4B8C-83A1-F6EECF244321}">
                <p14:modId xmlns:p14="http://schemas.microsoft.com/office/powerpoint/2010/main" val="648558611"/>
              </p:ext>
            </p:extLst>
          </p:nvPr>
        </p:nvGraphicFramePr>
        <p:xfrm>
          <a:off x="1647473" y="1338073"/>
          <a:ext cx="7560840" cy="48748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62175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sz="quarter" idx="12"/>
          </p:nvPr>
        </p:nvSpPr>
        <p:spPr>
          <a:xfrm>
            <a:off x="541867" y="286651"/>
            <a:ext cx="11108267" cy="747580"/>
          </a:xfrm>
        </p:spPr>
        <p:txBody>
          <a:bodyPr>
            <a:normAutofit/>
          </a:bodyPr>
          <a:lstStyle/>
          <a:p>
            <a:r>
              <a:rPr lang="es-CL" dirty="0"/>
              <a:t>Etapas y plazos</a:t>
            </a:r>
          </a:p>
        </p:txBody>
      </p:sp>
      <p:graphicFrame>
        <p:nvGraphicFramePr>
          <p:cNvPr id="7" name="Content Placeholder 1">
            <a:extLst>
              <a:ext uri="{FF2B5EF4-FFF2-40B4-BE49-F238E27FC236}">
                <a16:creationId xmlns:a16="http://schemas.microsoft.com/office/drawing/2014/main" id="{46D6E743-B196-C431-20E0-9EEDC81821C1}"/>
              </a:ext>
            </a:extLst>
          </p:cNvPr>
          <p:cNvGraphicFramePr>
            <a:graphicFrameLocks noGrp="1"/>
          </p:cNvGraphicFramePr>
          <p:nvPr>
            <p:ph idx="1"/>
            <p:extLst>
              <p:ext uri="{D42A27DB-BD31-4B8C-83A1-F6EECF244321}">
                <p14:modId xmlns:p14="http://schemas.microsoft.com/office/powerpoint/2010/main" val="1352324420"/>
              </p:ext>
            </p:extLst>
          </p:nvPr>
        </p:nvGraphicFramePr>
        <p:xfrm>
          <a:off x="541866" y="1146794"/>
          <a:ext cx="11108267" cy="42432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hidden="1"/>
          <p:cNvSpPr>
            <a:spLocks noGrp="1"/>
          </p:cNvSpPr>
          <p:nvPr>
            <p:ph type="sldNum" sz="quarter" idx="14"/>
          </p:nvPr>
        </p:nvSpPr>
        <p:spPr/>
        <p:txBody>
          <a:bodyPr/>
          <a:lstStyle/>
          <a:p>
            <a:pPr>
              <a:spcAft>
                <a:spcPts val="600"/>
              </a:spcAft>
              <a:defRPr/>
            </a:pPr>
            <a:fld id="{2C61E554-64CF-4168-AEEA-DDEF68B0D33F}" type="slidenum">
              <a:rPr lang="en-US" smtClean="0"/>
              <a:pPr>
                <a:spcAft>
                  <a:spcPts val="600"/>
                </a:spcAft>
                <a:defRPr/>
              </a:pPr>
              <a:t>12</a:t>
            </a:fld>
            <a:endParaRPr lang="en-US" dirty="0"/>
          </a:p>
        </p:txBody>
      </p:sp>
    </p:spTree>
    <p:extLst>
      <p:ext uri="{BB962C8B-B14F-4D97-AF65-F5344CB8AC3E}">
        <p14:creationId xmlns:p14="http://schemas.microsoft.com/office/powerpoint/2010/main" val="3564695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graphicEl>
                                              <a:dgm id="{8C0043DD-E381-43C0-8709-EEC07436EDAA}"/>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graphicEl>
                                              <a:dgm id="{E55FE701-25B3-44E8-A027-8DE32A448EA3}"/>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graphicEl>
                                              <a:dgm id="{A60157E2-4C4E-415E-B071-F1DFB545A884}"/>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graphicEl>
                                              <a:dgm id="{165CED66-FC4B-4C18-852B-B64EB40A68B9}"/>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graphicEl>
                                              <a:dgm id="{957587A1-EFDC-458A-B534-F3D978A419BE}"/>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graphicEl>
                                              <a:dgm id="{DB7CDB9E-0221-427A-833C-9F21A5A5EF5F}"/>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graphicEl>
                                              <a:dgm id="{5C3E6937-E7E4-4DC7-9CA8-26BC4AA15644}"/>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graphicEl>
                                              <a:dgm id="{D7933AAB-24C4-49FF-A407-3AC20A8063D1}"/>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graphicEl>
                                              <a:dgm id="{A3DCD681-87A0-4F11-8E09-CAA68C41B650}"/>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graphicEl>
                                              <a:dgm id="{2B571A31-4286-4748-9705-CFFA1A09EDAC}"/>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graphicEl>
                                              <a:dgm id="{4D034782-9206-448D-AFDB-8669CED1E324}"/>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graphicEl>
                                              <a:dgm id="{F5E94DD2-E4C6-42CC-8784-AF03841194C9}"/>
                                            </p:graphic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graphicEl>
                                              <a:dgm id="{25E43A37-EA72-4700-9006-144487FC933D}"/>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
                                            <p:graphicEl>
                                              <a:dgm id="{6F7955C7-BC27-46EB-B432-87AD44B5BFBB}"/>
                                            </p:graphic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7">
                                            <p:graphicEl>
                                              <a:dgm id="{EC1F0D70-AB94-432C-A2C5-8BC0419E2DBD}"/>
                                            </p:graphic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7">
                                            <p:graphicEl>
                                              <a:dgm id="{6864B541-0DEC-4DED-B05E-2E0BBDFFD097}"/>
                                            </p:graphic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
                                            <p:graphicEl>
                                              <a:dgm id="{ABA8F83B-5D41-4FEA-B34C-913072FC1D02}"/>
                                            </p:graphic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
                                            <p:graphicEl>
                                              <a:dgm id="{26BBCAE9-6E18-42FE-83A9-ABF3ED5288BE}"/>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E91F8-3E71-03ED-C0AA-BB8A59B33502}"/>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95AD529-ABE9-E088-17B4-18A5DFCF9D04}"/>
              </a:ext>
            </a:extLst>
          </p:cNvPr>
          <p:cNvSpPr>
            <a:spLocks noGrp="1"/>
          </p:cNvSpPr>
          <p:nvPr>
            <p:ph idx="1"/>
          </p:nvPr>
        </p:nvSpPr>
        <p:spPr>
          <a:xfrm>
            <a:off x="335360" y="1484784"/>
            <a:ext cx="11697755" cy="5040560"/>
          </a:xfrm>
        </p:spPr>
        <p:txBody>
          <a:bodyPr>
            <a:normAutofit/>
          </a:bodyPr>
          <a:lstStyle/>
          <a:p>
            <a:pPr marL="285750" indent="-285750">
              <a:buFont typeface="Arial" panose="020B0604020202020204" pitchFamily="34" charset="0"/>
              <a:buChar char="•"/>
            </a:pPr>
            <a:r>
              <a:rPr lang="es-ES" sz="2400" dirty="0"/>
              <a:t>Se entregarán tres premios:</a:t>
            </a:r>
          </a:p>
          <a:p>
            <a:pPr marL="971550" lvl="1" indent="-285750"/>
            <a:r>
              <a:rPr lang="es-ES" sz="2700" dirty="0">
                <a:solidFill>
                  <a:schemeClr val="bg2">
                    <a:lumMod val="50000"/>
                  </a:schemeClr>
                </a:solidFill>
              </a:rPr>
              <a:t>Categoría Administración Central del Estado</a:t>
            </a:r>
          </a:p>
          <a:p>
            <a:pPr marL="971550" lvl="1" indent="-285750"/>
            <a:r>
              <a:rPr lang="es-ES" sz="2700" dirty="0">
                <a:solidFill>
                  <a:schemeClr val="bg2">
                    <a:lumMod val="50000"/>
                  </a:schemeClr>
                </a:solidFill>
              </a:rPr>
              <a:t>Categoría Municipios</a:t>
            </a:r>
          </a:p>
          <a:p>
            <a:pPr marL="971550" lvl="1" indent="-285750"/>
            <a:r>
              <a:rPr lang="es-ES" sz="2700" dirty="0">
                <a:solidFill>
                  <a:schemeClr val="bg2">
                    <a:lumMod val="50000"/>
                  </a:schemeClr>
                </a:solidFill>
              </a:rPr>
              <a:t>Premio Votación Ciudadana</a:t>
            </a:r>
          </a:p>
          <a:p>
            <a:pPr marL="285750" indent="-285750">
              <a:buFont typeface="Arial" panose="020B0604020202020204" pitchFamily="34" charset="0"/>
              <a:buChar char="•"/>
            </a:pPr>
            <a:r>
              <a:rPr lang="es-ES" sz="2400" dirty="0"/>
              <a:t>Cada premio consiste en una Pasantía Internacional para todo el Equipo:</a:t>
            </a:r>
          </a:p>
          <a:p>
            <a:pPr marL="971550" lvl="1" indent="-285750"/>
            <a:r>
              <a:rPr lang="es-ES" sz="2700" dirty="0">
                <a:solidFill>
                  <a:schemeClr val="bg2">
                    <a:lumMod val="50000"/>
                  </a:schemeClr>
                </a:solidFill>
              </a:rPr>
              <a:t>Cuatro días en un país de América del Sur en Servicio público afín y/o alguna entidad líder en modelos de gestión o innovación pública </a:t>
            </a:r>
          </a:p>
          <a:p>
            <a:pPr marL="971550" lvl="1" indent="-285750"/>
            <a:r>
              <a:rPr lang="es-ES" sz="2700" dirty="0">
                <a:solidFill>
                  <a:schemeClr val="bg2">
                    <a:lumMod val="50000"/>
                  </a:schemeClr>
                </a:solidFill>
              </a:rPr>
              <a:t>Financiamiento: Hasta $13.000 USD por equipo (viáticos, pasajes y traslados internos)</a:t>
            </a:r>
          </a:p>
          <a:p>
            <a:pPr marL="971550" lvl="1" indent="-285750"/>
            <a:endParaRPr lang="es-ES" sz="2700" dirty="0">
              <a:solidFill>
                <a:schemeClr val="bg2">
                  <a:lumMod val="50000"/>
                </a:schemeClr>
              </a:solidFill>
            </a:endParaRPr>
          </a:p>
          <a:p>
            <a:pPr marL="971550" lvl="1" indent="-285750"/>
            <a:endParaRPr lang="es-ES" sz="2700" dirty="0">
              <a:solidFill>
                <a:schemeClr val="bg2">
                  <a:lumMod val="50000"/>
                </a:schemeClr>
              </a:solidFill>
            </a:endParaRPr>
          </a:p>
          <a:p>
            <a:pPr marL="285750" indent="-285750"/>
            <a:endParaRPr lang="es-ES" sz="2100" dirty="0"/>
          </a:p>
          <a:p>
            <a:pPr marL="285750" indent="-285750"/>
            <a:endParaRPr lang="es-ES" sz="2100" dirty="0">
              <a:solidFill>
                <a:schemeClr val="tx1">
                  <a:lumMod val="75000"/>
                  <a:lumOff val="25000"/>
                </a:schemeClr>
              </a:solidFill>
              <a:latin typeface="Verdana"/>
            </a:endParaRPr>
          </a:p>
          <a:p>
            <a:pPr marL="971550" lvl="1" indent="-285750"/>
            <a:endParaRPr lang="es-CL" sz="2400" dirty="0">
              <a:solidFill>
                <a:schemeClr val="tx1">
                  <a:lumMod val="75000"/>
                  <a:lumOff val="25000"/>
                </a:schemeClr>
              </a:solidFill>
              <a:latin typeface="Verdana"/>
            </a:endParaRPr>
          </a:p>
          <a:p>
            <a:pPr marL="285750" indent="-285750"/>
            <a:endParaRPr lang="es-CL" sz="2400" dirty="0"/>
          </a:p>
          <a:p>
            <a:pPr marL="285750" indent="-285750" algn="just">
              <a:buFont typeface="Arial" panose="020B0604020202020204" pitchFamily="34" charset="0"/>
              <a:buChar char="•"/>
            </a:pPr>
            <a:endParaRPr lang="es-CL" sz="2400" dirty="0"/>
          </a:p>
          <a:p>
            <a:pPr marL="285750" indent="-285750" algn="just">
              <a:buFont typeface="Arial" panose="020B0604020202020204" pitchFamily="34" charset="0"/>
              <a:buChar char="•"/>
            </a:pPr>
            <a:endParaRPr lang="es-CL" sz="2400" dirty="0">
              <a:solidFill>
                <a:schemeClr val="tx1"/>
              </a:solidFill>
            </a:endParaRPr>
          </a:p>
        </p:txBody>
      </p:sp>
      <p:sp>
        <p:nvSpPr>
          <p:cNvPr id="5" name="Marcador de contenido 4">
            <a:extLst>
              <a:ext uri="{FF2B5EF4-FFF2-40B4-BE49-F238E27FC236}">
                <a16:creationId xmlns:a16="http://schemas.microsoft.com/office/drawing/2014/main" id="{469DB590-1FA7-F363-0DCD-79665FF2FE01}"/>
              </a:ext>
            </a:extLst>
          </p:cNvPr>
          <p:cNvSpPr>
            <a:spLocks noGrp="1"/>
          </p:cNvSpPr>
          <p:nvPr>
            <p:ph sz="quarter" idx="12"/>
          </p:nvPr>
        </p:nvSpPr>
        <p:spPr/>
        <p:txBody>
          <a:bodyPr>
            <a:normAutofit/>
          </a:bodyPr>
          <a:lstStyle/>
          <a:p>
            <a:r>
              <a:rPr lang="es-ES" sz="3200" dirty="0"/>
              <a:t>Reconocimiento </a:t>
            </a:r>
            <a:endParaRPr lang="es-CL" sz="3200" dirty="0"/>
          </a:p>
        </p:txBody>
      </p:sp>
      <p:sp>
        <p:nvSpPr>
          <p:cNvPr id="2" name="Slide Number Placeholder 1">
            <a:extLst>
              <a:ext uri="{FF2B5EF4-FFF2-40B4-BE49-F238E27FC236}">
                <a16:creationId xmlns:a16="http://schemas.microsoft.com/office/drawing/2014/main" id="{EF2ABB08-3784-B522-126C-F1BE3154EAFC}"/>
              </a:ext>
            </a:extLst>
          </p:cNvPr>
          <p:cNvSpPr>
            <a:spLocks noGrp="1"/>
          </p:cNvSpPr>
          <p:nvPr>
            <p:ph type="sldNum" sz="quarter" idx="14"/>
          </p:nvPr>
        </p:nvSpPr>
        <p:spPr/>
        <p:txBody>
          <a:bodyPr/>
          <a:lstStyle/>
          <a:p>
            <a:pPr>
              <a:defRPr/>
            </a:pPr>
            <a:fld id="{2C61E554-64CF-4168-AEEA-DDEF68B0D33F}" type="slidenum">
              <a:rPr lang="en-US" smtClean="0"/>
              <a:pPr>
                <a:defRPr/>
              </a:pPr>
              <a:t>13</a:t>
            </a:fld>
            <a:endParaRPr lang="en-US" dirty="0"/>
          </a:p>
        </p:txBody>
      </p:sp>
    </p:spTree>
    <p:extLst>
      <p:ext uri="{BB962C8B-B14F-4D97-AF65-F5344CB8AC3E}">
        <p14:creationId xmlns:p14="http://schemas.microsoft.com/office/powerpoint/2010/main" val="195906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número de diapositiva"/>
          <p:cNvSpPr>
            <a:spLocks noGrp="1"/>
          </p:cNvSpPr>
          <p:nvPr>
            <p:ph type="sldNum" sz="quarter" idx="4"/>
          </p:nvPr>
        </p:nvSpPr>
        <p:spPr/>
        <p:txBody>
          <a:bodyPr/>
          <a:lstStyle/>
          <a:p>
            <a:fld id="{FC55829C-7EC7-42F4-9F53-6664EAFF71B5}" type="slidenum">
              <a:rPr lang="es-CL" smtClean="0"/>
              <a:pPr/>
              <a:t>14</a:t>
            </a:fld>
            <a:endParaRPr lang="es-CL" dirty="0"/>
          </a:p>
        </p:txBody>
      </p:sp>
      <p:sp>
        <p:nvSpPr>
          <p:cNvPr id="8" name="7 Rectángulo"/>
          <p:cNvSpPr/>
          <p:nvPr/>
        </p:nvSpPr>
        <p:spPr>
          <a:xfrm>
            <a:off x="1524000" y="2852936"/>
            <a:ext cx="9144000" cy="1296144"/>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4000" b="1" dirty="0">
                <a:latin typeface="Calibri" panose="020F0502020204030204" pitchFamily="34" charset="0"/>
              </a:rPr>
              <a:t>PROCESO DE POSTULACION</a:t>
            </a:r>
            <a:endParaRPr lang="es-CL" sz="4000" b="1" dirty="0">
              <a:latin typeface="Calibri" panose="020F0502020204030204" pitchFamily="34" charset="0"/>
            </a:endParaRP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s-CL" dirty="0">
                <a:solidFill>
                  <a:schemeClr val="tx2"/>
                </a:solidFill>
              </a:rPr>
              <a:t>¿Cómo postular al concurso?</a:t>
            </a:r>
          </a:p>
        </p:txBody>
      </p:sp>
      <p:sp>
        <p:nvSpPr>
          <p:cNvPr id="4" name="Slide Number Placeholder 3"/>
          <p:cNvSpPr>
            <a:spLocks noGrp="1"/>
          </p:cNvSpPr>
          <p:nvPr>
            <p:ph type="sldNum" sz="quarter" idx="4294967295"/>
          </p:nvPr>
        </p:nvSpPr>
        <p:spPr>
          <a:xfrm>
            <a:off x="8534400" y="6357938"/>
            <a:ext cx="2133600" cy="265112"/>
          </a:xfrm>
          <a:prstGeom prst="rect">
            <a:avLst/>
          </a:prstGeom>
        </p:spPr>
        <p:txBody>
          <a:bodyPr/>
          <a:lstStyle/>
          <a:p>
            <a:pPr>
              <a:defRPr/>
            </a:pPr>
            <a:fld id="{2C61E554-64CF-4168-AEEA-DDEF68B0D33F}" type="slidenum">
              <a:rPr lang="en-US" smtClean="0"/>
              <a:pPr>
                <a:defRPr/>
              </a:pPr>
              <a:t>15</a:t>
            </a:fld>
            <a:endParaRPr lang="en-US" dirty="0"/>
          </a:p>
        </p:txBody>
      </p:sp>
    </p:spTree>
    <p:extLst>
      <p:ext uri="{BB962C8B-B14F-4D97-AF65-F5344CB8AC3E}">
        <p14:creationId xmlns:p14="http://schemas.microsoft.com/office/powerpoint/2010/main" val="1770662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AF4A9-9174-A6F6-939E-6D54FA28B16C}"/>
            </a:ext>
          </a:extLst>
        </p:cNvPr>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766DF439-744E-3CB1-580F-A5C8B87DC3F2}"/>
              </a:ext>
            </a:extLst>
          </p:cNvPr>
          <p:cNvSpPr>
            <a:spLocks noGrp="1"/>
          </p:cNvSpPr>
          <p:nvPr>
            <p:ph sz="quarter" idx="12"/>
          </p:nvPr>
        </p:nvSpPr>
        <p:spPr/>
        <p:txBody>
          <a:bodyPr/>
          <a:lstStyle/>
          <a:p>
            <a:r>
              <a:rPr lang="es-CL" dirty="0"/>
              <a:t>Proceso de Postulación</a:t>
            </a:r>
          </a:p>
        </p:txBody>
      </p:sp>
      <p:sp>
        <p:nvSpPr>
          <p:cNvPr id="4" name="Content Placeholder 3">
            <a:extLst>
              <a:ext uri="{FF2B5EF4-FFF2-40B4-BE49-F238E27FC236}">
                <a16:creationId xmlns:a16="http://schemas.microsoft.com/office/drawing/2014/main" id="{CD7CD6D5-D97C-4EE4-D119-9B1C2081FF1E}"/>
              </a:ext>
            </a:extLst>
          </p:cNvPr>
          <p:cNvSpPr>
            <a:spLocks noGrp="1"/>
          </p:cNvSpPr>
          <p:nvPr>
            <p:ph idx="1"/>
          </p:nvPr>
        </p:nvSpPr>
        <p:spPr>
          <a:xfrm>
            <a:off x="541338" y="1905000"/>
            <a:ext cx="11109325" cy="4243388"/>
          </a:xfrm>
        </p:spPr>
        <p:txBody>
          <a:bodyPr>
            <a:normAutofit/>
          </a:bodyPr>
          <a:lstStyle/>
          <a:p>
            <a:pPr marL="285750" indent="-285750">
              <a:buFont typeface="Arial" panose="020B0604020202020204" pitchFamily="34" charset="0"/>
              <a:buChar char="•"/>
            </a:pPr>
            <a:r>
              <a:rPr lang="es-CL" sz="2400" dirty="0"/>
              <a:t>Se realiza exclusivamente en la Plataforma de Postulación disponible en </a:t>
            </a:r>
            <a:r>
              <a:rPr lang="es-CL" sz="3600" dirty="0"/>
              <a:t>www.concursofunciona.cl</a:t>
            </a:r>
          </a:p>
          <a:p>
            <a:pPr marL="285750" indent="-285750">
              <a:buFont typeface="Arial" panose="020B0604020202020204" pitchFamily="34" charset="0"/>
              <a:buChar char="•"/>
            </a:pPr>
            <a:endParaRPr lang="es-CL" sz="2400" dirty="0"/>
          </a:p>
          <a:p>
            <a:pPr marL="285750" indent="-285750">
              <a:buFont typeface="Arial" panose="020B0604020202020204" pitchFamily="34" charset="0"/>
              <a:buChar char="•"/>
            </a:pPr>
            <a:endParaRPr lang="es-CL" sz="2400" dirty="0"/>
          </a:p>
          <a:p>
            <a:pPr marL="285750" indent="-285750">
              <a:buFont typeface="Arial" panose="020B0604020202020204" pitchFamily="34" charset="0"/>
              <a:buChar char="•"/>
            </a:pPr>
            <a:r>
              <a:rPr lang="es-CL" sz="2400" dirty="0">
                <a:solidFill>
                  <a:srgbClr val="FF0000"/>
                </a:solidFill>
              </a:rPr>
              <a:t>El día lunes 12 de Enero se enviarán las claves de ingreso a la plataforma para cada Coordinador </a:t>
            </a:r>
          </a:p>
          <a:p>
            <a:pPr marL="285750" indent="-285750">
              <a:buFont typeface="Arial" panose="020B0604020202020204" pitchFamily="34" charset="0"/>
              <a:buChar char="•"/>
            </a:pPr>
            <a:endParaRPr lang="es-CL" sz="2400" dirty="0">
              <a:solidFill>
                <a:srgbClr val="FF0000"/>
              </a:solidFill>
            </a:endParaRPr>
          </a:p>
          <a:p>
            <a:pPr marL="285750" indent="-285750">
              <a:buFont typeface="Arial" panose="020B0604020202020204" pitchFamily="34" charset="0"/>
              <a:buChar char="•"/>
            </a:pPr>
            <a:r>
              <a:rPr lang="es-CL" sz="2400" dirty="0"/>
              <a:t>Si algún Servicio no tiene designado un Coordinador para Funciona! enviar correo a concursofunciona@serviciocivil.cl</a:t>
            </a:r>
          </a:p>
          <a:p>
            <a:pPr marL="285750" indent="-285750">
              <a:buFont typeface="Arial" panose="020B0604020202020204" pitchFamily="34" charset="0"/>
              <a:buChar char="•"/>
            </a:pPr>
            <a:endParaRPr lang="es-CL" sz="2400" dirty="0"/>
          </a:p>
          <a:p>
            <a:pPr marL="285750" indent="-285750">
              <a:buFont typeface="Arial" panose="020B0604020202020204" pitchFamily="34" charset="0"/>
              <a:buChar char="•"/>
            </a:pPr>
            <a:endParaRPr lang="es-CL" sz="2400" dirty="0"/>
          </a:p>
          <a:p>
            <a:pPr marL="285750" indent="-285750" algn="just">
              <a:buFont typeface="Arial" panose="020B0604020202020204" pitchFamily="34" charset="0"/>
              <a:buChar char="•"/>
            </a:pPr>
            <a:endParaRPr lang="es-CL" sz="2400" dirty="0">
              <a:solidFill>
                <a:schemeClr val="tx1"/>
              </a:solidFill>
            </a:endParaRPr>
          </a:p>
          <a:p>
            <a:pPr marL="285750" indent="-285750" algn="just">
              <a:buFont typeface="Arial" panose="020B0604020202020204" pitchFamily="34" charset="0"/>
              <a:buChar char="•"/>
            </a:pPr>
            <a:endParaRPr lang="es-CL" sz="2400" dirty="0">
              <a:solidFill>
                <a:schemeClr val="tx1"/>
              </a:solidFill>
            </a:endParaRPr>
          </a:p>
        </p:txBody>
      </p:sp>
    </p:spTree>
    <p:extLst>
      <p:ext uri="{BB962C8B-B14F-4D97-AF65-F5344CB8AC3E}">
        <p14:creationId xmlns:p14="http://schemas.microsoft.com/office/powerpoint/2010/main" val="192023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930400" y="1905000"/>
          <a:ext cx="8331200" cy="4243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Marcador de contenido 1"/>
          <p:cNvSpPr>
            <a:spLocks noGrp="1"/>
          </p:cNvSpPr>
          <p:nvPr>
            <p:ph sz="quarter" idx="12"/>
          </p:nvPr>
        </p:nvSpPr>
        <p:spPr/>
        <p:txBody>
          <a:bodyPr/>
          <a:lstStyle/>
          <a:p>
            <a:r>
              <a:rPr lang="es-CL" dirty="0"/>
              <a:t>¿Quiénes pueden cargar la información?</a:t>
            </a:r>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17</a:t>
            </a:fld>
            <a:endParaRPr lang="en-US" dirty="0"/>
          </a:p>
        </p:txBody>
      </p:sp>
    </p:spTree>
    <p:extLst>
      <p:ext uri="{BB962C8B-B14F-4D97-AF65-F5344CB8AC3E}">
        <p14:creationId xmlns:p14="http://schemas.microsoft.com/office/powerpoint/2010/main" val="31435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sz="quarter" idx="12"/>
          </p:nvPr>
        </p:nvSpPr>
        <p:spPr/>
        <p:txBody>
          <a:bodyPr/>
          <a:lstStyle/>
          <a:p>
            <a:r>
              <a:rPr lang="es-CL" dirty="0"/>
              <a:t>Uso de la plataforma</a:t>
            </a:r>
          </a:p>
        </p:txBody>
      </p:sp>
      <p:sp>
        <p:nvSpPr>
          <p:cNvPr id="6" name="CuadroTexto 5">
            <a:extLst>
              <a:ext uri="{FF2B5EF4-FFF2-40B4-BE49-F238E27FC236}">
                <a16:creationId xmlns:a16="http://schemas.microsoft.com/office/drawing/2014/main" id="{1872F2F7-0B47-3AF5-2BC7-BB8BCA5E93DF}"/>
              </a:ext>
            </a:extLst>
          </p:cNvPr>
          <p:cNvSpPr txBox="1"/>
          <p:nvPr/>
        </p:nvSpPr>
        <p:spPr>
          <a:xfrm>
            <a:off x="2143760" y="3044279"/>
            <a:ext cx="7904480" cy="769441"/>
          </a:xfrm>
          <a:prstGeom prst="rect">
            <a:avLst/>
          </a:prstGeom>
          <a:noFill/>
        </p:spPr>
        <p:txBody>
          <a:bodyPr wrap="square">
            <a:spAutoFit/>
          </a:bodyPr>
          <a:lstStyle/>
          <a:p>
            <a:pPr marL="285750" indent="-285750">
              <a:buFont typeface="Arial" panose="020B0604020202020204" pitchFamily="34" charset="0"/>
              <a:buChar char="•"/>
            </a:pPr>
            <a:r>
              <a:rPr lang="es-CL" sz="4400" dirty="0">
                <a:hlinkClick r:id="rId2"/>
              </a:rPr>
              <a:t>www.concursofunciona.cl</a:t>
            </a:r>
            <a:endParaRPr lang="es-CL" sz="4400" dirty="0"/>
          </a:p>
        </p:txBody>
      </p:sp>
    </p:spTree>
    <p:extLst>
      <p:ext uri="{BB962C8B-B14F-4D97-AF65-F5344CB8AC3E}">
        <p14:creationId xmlns:p14="http://schemas.microsoft.com/office/powerpoint/2010/main" val="1267356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Interfaz de usuario gráfica, Texto, Aplicación, Correo electrónico&#10;&#10;El contenido generado por IA puede ser incorrecto.">
            <a:extLst>
              <a:ext uri="{FF2B5EF4-FFF2-40B4-BE49-F238E27FC236}">
                <a16:creationId xmlns:a16="http://schemas.microsoft.com/office/drawing/2014/main" id="{C61D2086-AB6D-220F-0676-D99DA5B68E22}"/>
              </a:ext>
            </a:extLst>
          </p:cNvPr>
          <p:cNvPicPr>
            <a:picLocks noChangeAspect="1"/>
          </p:cNvPicPr>
          <p:nvPr/>
        </p:nvPicPr>
        <p:blipFill>
          <a:blip r:embed="rId2"/>
          <a:stretch>
            <a:fillRect/>
          </a:stretch>
        </p:blipFill>
        <p:spPr>
          <a:xfrm>
            <a:off x="0" y="877264"/>
            <a:ext cx="12192000" cy="5103472"/>
          </a:xfrm>
          <a:prstGeom prst="rect">
            <a:avLst/>
          </a:prstGeom>
        </p:spPr>
      </p:pic>
    </p:spTree>
    <p:extLst>
      <p:ext uri="{BB962C8B-B14F-4D97-AF65-F5344CB8AC3E}">
        <p14:creationId xmlns:p14="http://schemas.microsoft.com/office/powerpoint/2010/main" val="1092356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EC282-FAEE-4339-B68A-C577156A31F1}"/>
            </a:ext>
          </a:extLst>
        </p:cNvPr>
        <p:cNvGrpSpPr/>
        <p:nvPr/>
      </p:nvGrpSpPr>
      <p:grpSpPr>
        <a:xfrm>
          <a:off x="0" y="0"/>
          <a:ext cx="0" cy="0"/>
          <a:chOff x="0" y="0"/>
          <a:chExt cx="0" cy="0"/>
        </a:xfrm>
      </p:grpSpPr>
      <p:sp>
        <p:nvSpPr>
          <p:cNvPr id="3" name="Marcador de contenido 1">
            <a:extLst>
              <a:ext uri="{FF2B5EF4-FFF2-40B4-BE49-F238E27FC236}">
                <a16:creationId xmlns:a16="http://schemas.microsoft.com/office/drawing/2014/main" id="{37355A41-B676-A927-D5FA-933E2D02A318}"/>
              </a:ext>
            </a:extLst>
          </p:cNvPr>
          <p:cNvSpPr txBox="1">
            <a:spLocks/>
          </p:cNvSpPr>
          <p:nvPr/>
        </p:nvSpPr>
        <p:spPr>
          <a:xfrm>
            <a:off x="1678243" y="150124"/>
            <a:ext cx="8424936" cy="144016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Clr>
                <a:srgbClr val="1F497D"/>
              </a:buClr>
              <a:buNone/>
              <a:defRPr/>
            </a:pPr>
            <a:r>
              <a:rPr lang="es-ES" sz="3200" i="1" dirty="0">
                <a:solidFill>
                  <a:srgbClr val="4F81BD"/>
                </a:solidFill>
                <a:latin typeface="Franklin Gothic Medium"/>
              </a:rPr>
              <a:t>¿Por qué es vital innovar hoy?</a:t>
            </a:r>
          </a:p>
          <a:p>
            <a:pPr algn="ctr">
              <a:buClr>
                <a:srgbClr val="1F497D"/>
              </a:buClr>
              <a:defRPr/>
            </a:pPr>
            <a:endParaRPr lang="es-CL" sz="2400" i="1" dirty="0">
              <a:solidFill>
                <a:prstClr val="white">
                  <a:lumMod val="75000"/>
                </a:prstClr>
              </a:solidFill>
              <a:latin typeface="Franklin Gothic Medium"/>
            </a:endParaRPr>
          </a:p>
        </p:txBody>
      </p:sp>
      <p:sp>
        <p:nvSpPr>
          <p:cNvPr id="4" name="Marcador de contenido 1">
            <a:extLst>
              <a:ext uri="{FF2B5EF4-FFF2-40B4-BE49-F238E27FC236}">
                <a16:creationId xmlns:a16="http://schemas.microsoft.com/office/drawing/2014/main" id="{00DDCEED-99E9-D6D7-6926-6512B212DB45}"/>
              </a:ext>
            </a:extLst>
          </p:cNvPr>
          <p:cNvSpPr txBox="1">
            <a:spLocks/>
          </p:cNvSpPr>
          <p:nvPr/>
        </p:nvSpPr>
        <p:spPr>
          <a:xfrm>
            <a:off x="3032009" y="1364614"/>
            <a:ext cx="8424936" cy="705911"/>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1F497D"/>
              </a:buClr>
              <a:defRPr/>
            </a:pPr>
            <a:r>
              <a:rPr lang="es-ES" sz="3200" i="1" dirty="0">
                <a:solidFill>
                  <a:schemeClr val="bg2">
                    <a:lumMod val="50000"/>
                  </a:schemeClr>
                </a:solidFill>
                <a:latin typeface="Franklin Gothic Medium"/>
              </a:rPr>
              <a:t>Vivimos en un ambiente</a:t>
            </a:r>
            <a:endParaRPr lang="es-CL" sz="2400" i="1" dirty="0">
              <a:solidFill>
                <a:schemeClr val="bg2">
                  <a:lumMod val="50000"/>
                </a:schemeClr>
              </a:solidFill>
              <a:latin typeface="Franklin Gothic Medium"/>
            </a:endParaRPr>
          </a:p>
        </p:txBody>
      </p:sp>
      <p:sp>
        <p:nvSpPr>
          <p:cNvPr id="6" name="Marcador de contenido 1">
            <a:extLst>
              <a:ext uri="{FF2B5EF4-FFF2-40B4-BE49-F238E27FC236}">
                <a16:creationId xmlns:a16="http://schemas.microsoft.com/office/drawing/2014/main" id="{57A5A3FB-1D5D-8D49-850D-7872E1E6C940}"/>
              </a:ext>
            </a:extLst>
          </p:cNvPr>
          <p:cNvSpPr txBox="1">
            <a:spLocks/>
          </p:cNvSpPr>
          <p:nvPr/>
        </p:nvSpPr>
        <p:spPr>
          <a:xfrm>
            <a:off x="4014704" y="2251751"/>
            <a:ext cx="985789" cy="705911"/>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Clr>
                <a:srgbClr val="1F497D"/>
              </a:buClr>
              <a:buNone/>
              <a:defRPr/>
            </a:pPr>
            <a:r>
              <a:rPr lang="es-CL" sz="5400" i="1" dirty="0">
                <a:solidFill>
                  <a:srgbClr val="FF0000"/>
                </a:solidFill>
                <a:latin typeface="Franklin Gothic Medium"/>
              </a:rPr>
              <a:t>V</a:t>
            </a:r>
          </a:p>
        </p:txBody>
      </p:sp>
      <p:sp>
        <p:nvSpPr>
          <p:cNvPr id="7" name="Marcador de contenido 1">
            <a:extLst>
              <a:ext uri="{FF2B5EF4-FFF2-40B4-BE49-F238E27FC236}">
                <a16:creationId xmlns:a16="http://schemas.microsoft.com/office/drawing/2014/main" id="{D67B6A62-3714-1BF6-A38F-AD562011BDB6}"/>
              </a:ext>
            </a:extLst>
          </p:cNvPr>
          <p:cNvSpPr txBox="1">
            <a:spLocks/>
          </p:cNvSpPr>
          <p:nvPr/>
        </p:nvSpPr>
        <p:spPr>
          <a:xfrm>
            <a:off x="4014704" y="2973548"/>
            <a:ext cx="985789" cy="705911"/>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Clr>
                <a:srgbClr val="1F497D"/>
              </a:buClr>
              <a:buNone/>
              <a:defRPr/>
            </a:pPr>
            <a:r>
              <a:rPr lang="es-CL" sz="5400" i="1" dirty="0">
                <a:solidFill>
                  <a:srgbClr val="FF0000"/>
                </a:solidFill>
                <a:latin typeface="Franklin Gothic Medium"/>
              </a:rPr>
              <a:t>I</a:t>
            </a:r>
          </a:p>
        </p:txBody>
      </p:sp>
      <p:sp>
        <p:nvSpPr>
          <p:cNvPr id="8" name="Marcador de contenido 1">
            <a:extLst>
              <a:ext uri="{FF2B5EF4-FFF2-40B4-BE49-F238E27FC236}">
                <a16:creationId xmlns:a16="http://schemas.microsoft.com/office/drawing/2014/main" id="{782EADBC-4F4E-0D7C-D49C-91D58737FAFA}"/>
              </a:ext>
            </a:extLst>
          </p:cNvPr>
          <p:cNvSpPr txBox="1">
            <a:spLocks/>
          </p:cNvSpPr>
          <p:nvPr/>
        </p:nvSpPr>
        <p:spPr>
          <a:xfrm>
            <a:off x="4014704" y="3695345"/>
            <a:ext cx="985789" cy="705911"/>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Clr>
                <a:srgbClr val="1F497D"/>
              </a:buClr>
              <a:buNone/>
              <a:defRPr/>
            </a:pPr>
            <a:r>
              <a:rPr lang="es-CL" sz="5400" i="1" dirty="0">
                <a:solidFill>
                  <a:srgbClr val="FF0000"/>
                </a:solidFill>
                <a:latin typeface="Franklin Gothic Medium"/>
              </a:rPr>
              <a:t>C</a:t>
            </a:r>
          </a:p>
        </p:txBody>
      </p:sp>
      <p:sp>
        <p:nvSpPr>
          <p:cNvPr id="9" name="Marcador de contenido 1">
            <a:extLst>
              <a:ext uri="{FF2B5EF4-FFF2-40B4-BE49-F238E27FC236}">
                <a16:creationId xmlns:a16="http://schemas.microsoft.com/office/drawing/2014/main" id="{40BA9A1B-71A7-9A36-73FD-3680187F4AC9}"/>
              </a:ext>
            </a:extLst>
          </p:cNvPr>
          <p:cNvSpPr txBox="1">
            <a:spLocks/>
          </p:cNvSpPr>
          <p:nvPr/>
        </p:nvSpPr>
        <p:spPr>
          <a:xfrm>
            <a:off x="4014704" y="4417141"/>
            <a:ext cx="985789" cy="705911"/>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Clr>
                <a:srgbClr val="1F497D"/>
              </a:buClr>
              <a:buNone/>
              <a:defRPr/>
            </a:pPr>
            <a:r>
              <a:rPr lang="es-CL" sz="5400" i="1" dirty="0">
                <a:solidFill>
                  <a:srgbClr val="FF0000"/>
                </a:solidFill>
                <a:latin typeface="Franklin Gothic Medium"/>
              </a:rPr>
              <a:t>A</a:t>
            </a:r>
          </a:p>
        </p:txBody>
      </p:sp>
      <p:sp>
        <p:nvSpPr>
          <p:cNvPr id="10" name="Marcador de contenido 1">
            <a:extLst>
              <a:ext uri="{FF2B5EF4-FFF2-40B4-BE49-F238E27FC236}">
                <a16:creationId xmlns:a16="http://schemas.microsoft.com/office/drawing/2014/main" id="{78560404-40CC-EB0D-2453-A5A3798DA915}"/>
              </a:ext>
            </a:extLst>
          </p:cNvPr>
          <p:cNvSpPr txBox="1">
            <a:spLocks/>
          </p:cNvSpPr>
          <p:nvPr/>
        </p:nvSpPr>
        <p:spPr>
          <a:xfrm>
            <a:off x="4603007" y="2360033"/>
            <a:ext cx="2138076" cy="705911"/>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1F497D"/>
              </a:buClr>
              <a:buNone/>
              <a:defRPr/>
            </a:pPr>
            <a:r>
              <a:rPr lang="es-ES" sz="4400" i="1" dirty="0">
                <a:solidFill>
                  <a:schemeClr val="bg2">
                    <a:lumMod val="50000"/>
                  </a:schemeClr>
                </a:solidFill>
                <a:latin typeface="Franklin Gothic Medium"/>
              </a:rPr>
              <a:t>olátil</a:t>
            </a:r>
            <a:endParaRPr lang="es-CL" sz="3600" i="1" dirty="0">
              <a:solidFill>
                <a:schemeClr val="bg2">
                  <a:lumMod val="50000"/>
                </a:schemeClr>
              </a:solidFill>
              <a:latin typeface="Franklin Gothic Medium"/>
            </a:endParaRPr>
          </a:p>
        </p:txBody>
      </p:sp>
      <p:sp>
        <p:nvSpPr>
          <p:cNvPr id="11" name="Marcador de contenido 1">
            <a:extLst>
              <a:ext uri="{FF2B5EF4-FFF2-40B4-BE49-F238E27FC236}">
                <a16:creationId xmlns:a16="http://schemas.microsoft.com/office/drawing/2014/main" id="{C232A462-9D9D-C421-B27C-FA5AA176B6AB}"/>
              </a:ext>
            </a:extLst>
          </p:cNvPr>
          <p:cNvSpPr txBox="1">
            <a:spLocks/>
          </p:cNvSpPr>
          <p:nvPr/>
        </p:nvSpPr>
        <p:spPr>
          <a:xfrm>
            <a:off x="4517282" y="3072866"/>
            <a:ext cx="3074143" cy="705911"/>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1F497D"/>
              </a:buClr>
              <a:buNone/>
              <a:defRPr/>
            </a:pPr>
            <a:r>
              <a:rPr lang="es-ES" sz="4400" i="1" dirty="0">
                <a:solidFill>
                  <a:schemeClr val="bg2">
                    <a:lumMod val="50000"/>
                  </a:schemeClr>
                </a:solidFill>
                <a:latin typeface="Franklin Gothic Medium"/>
              </a:rPr>
              <a:t>ncierto</a:t>
            </a:r>
            <a:endParaRPr lang="es-CL" sz="3600" i="1" dirty="0">
              <a:solidFill>
                <a:schemeClr val="bg2">
                  <a:lumMod val="50000"/>
                </a:schemeClr>
              </a:solidFill>
              <a:latin typeface="Franklin Gothic Medium"/>
            </a:endParaRPr>
          </a:p>
        </p:txBody>
      </p:sp>
      <p:sp>
        <p:nvSpPr>
          <p:cNvPr id="12" name="Marcador de contenido 1">
            <a:extLst>
              <a:ext uri="{FF2B5EF4-FFF2-40B4-BE49-F238E27FC236}">
                <a16:creationId xmlns:a16="http://schemas.microsoft.com/office/drawing/2014/main" id="{96C24C1E-42E4-4671-38A9-43F9D51532E7}"/>
              </a:ext>
            </a:extLst>
          </p:cNvPr>
          <p:cNvSpPr txBox="1">
            <a:spLocks/>
          </p:cNvSpPr>
          <p:nvPr/>
        </p:nvSpPr>
        <p:spPr>
          <a:xfrm>
            <a:off x="4603007" y="3785699"/>
            <a:ext cx="3074143" cy="705911"/>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1F497D"/>
              </a:buClr>
              <a:buNone/>
              <a:defRPr/>
            </a:pPr>
            <a:r>
              <a:rPr lang="es-ES" sz="4400" i="1" dirty="0">
                <a:solidFill>
                  <a:schemeClr val="bg2">
                    <a:lumMod val="50000"/>
                  </a:schemeClr>
                </a:solidFill>
                <a:latin typeface="Franklin Gothic Medium"/>
              </a:rPr>
              <a:t>omplejo</a:t>
            </a:r>
            <a:endParaRPr lang="es-CL" sz="3600" i="1" dirty="0">
              <a:solidFill>
                <a:schemeClr val="bg2">
                  <a:lumMod val="50000"/>
                </a:schemeClr>
              </a:solidFill>
              <a:latin typeface="Franklin Gothic Medium"/>
            </a:endParaRPr>
          </a:p>
        </p:txBody>
      </p:sp>
      <p:sp>
        <p:nvSpPr>
          <p:cNvPr id="13" name="Marcador de contenido 1">
            <a:extLst>
              <a:ext uri="{FF2B5EF4-FFF2-40B4-BE49-F238E27FC236}">
                <a16:creationId xmlns:a16="http://schemas.microsoft.com/office/drawing/2014/main" id="{0D04E141-91CA-4CF7-E902-72766F23A2C0}"/>
              </a:ext>
            </a:extLst>
          </p:cNvPr>
          <p:cNvSpPr txBox="1">
            <a:spLocks/>
          </p:cNvSpPr>
          <p:nvPr/>
        </p:nvSpPr>
        <p:spPr>
          <a:xfrm>
            <a:off x="4603007" y="4498531"/>
            <a:ext cx="3074143" cy="705911"/>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Clr>
                <a:srgbClr val="1F497D"/>
              </a:buClr>
              <a:buNone/>
              <a:defRPr/>
            </a:pPr>
            <a:r>
              <a:rPr lang="es-ES" sz="4400" i="1" dirty="0">
                <a:solidFill>
                  <a:schemeClr val="bg2">
                    <a:lumMod val="50000"/>
                  </a:schemeClr>
                </a:solidFill>
                <a:latin typeface="Franklin Gothic Medium"/>
              </a:rPr>
              <a:t>mbiguo</a:t>
            </a:r>
            <a:endParaRPr lang="es-CL" sz="3600" i="1" dirty="0">
              <a:solidFill>
                <a:schemeClr val="bg2">
                  <a:lumMod val="50000"/>
                </a:schemeClr>
              </a:solidFill>
              <a:latin typeface="Franklin Gothic Medium"/>
            </a:endParaRPr>
          </a:p>
        </p:txBody>
      </p:sp>
    </p:spTree>
    <p:extLst>
      <p:ext uri="{BB962C8B-B14F-4D97-AF65-F5344CB8AC3E}">
        <p14:creationId xmlns:p14="http://schemas.microsoft.com/office/powerpoint/2010/main" val="195451809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4C5AA-1081-588C-611B-7B55034D2EDB}"/>
            </a:ext>
          </a:extLst>
        </p:cNvPr>
        <p:cNvGrpSpPr/>
        <p:nvPr/>
      </p:nvGrpSpPr>
      <p:grpSpPr>
        <a:xfrm>
          <a:off x="0" y="0"/>
          <a:ext cx="0" cy="0"/>
          <a:chOff x="0" y="0"/>
          <a:chExt cx="0" cy="0"/>
        </a:xfrm>
      </p:grpSpPr>
      <p:pic>
        <p:nvPicPr>
          <p:cNvPr id="4" name="Imagen 3" descr="Interfaz de usuario gráfica, Texto, Aplicación, Correo electrónico&#10;&#10;El contenido generado por IA puede ser incorrecto.">
            <a:extLst>
              <a:ext uri="{FF2B5EF4-FFF2-40B4-BE49-F238E27FC236}">
                <a16:creationId xmlns:a16="http://schemas.microsoft.com/office/drawing/2014/main" id="{AB76E259-6CBC-64E6-BD8B-DDB36165C2B9}"/>
              </a:ext>
            </a:extLst>
          </p:cNvPr>
          <p:cNvPicPr>
            <a:picLocks noChangeAspect="1"/>
          </p:cNvPicPr>
          <p:nvPr/>
        </p:nvPicPr>
        <p:blipFill>
          <a:blip r:embed="rId2"/>
          <a:stretch>
            <a:fillRect/>
          </a:stretch>
        </p:blipFill>
        <p:spPr>
          <a:xfrm>
            <a:off x="0" y="793526"/>
            <a:ext cx="12192000" cy="5270948"/>
          </a:xfrm>
          <a:prstGeom prst="rect">
            <a:avLst/>
          </a:prstGeom>
        </p:spPr>
      </p:pic>
    </p:spTree>
    <p:extLst>
      <p:ext uri="{BB962C8B-B14F-4D97-AF65-F5344CB8AC3E}">
        <p14:creationId xmlns:p14="http://schemas.microsoft.com/office/powerpoint/2010/main" val="1354000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6F7CF-25E5-2806-AACC-207C35F3C122}"/>
            </a:ext>
          </a:extLst>
        </p:cNvPr>
        <p:cNvGrpSpPr/>
        <p:nvPr/>
      </p:nvGrpSpPr>
      <p:grpSpPr>
        <a:xfrm>
          <a:off x="0" y="0"/>
          <a:ext cx="0" cy="0"/>
          <a:chOff x="0" y="0"/>
          <a:chExt cx="0" cy="0"/>
        </a:xfrm>
      </p:grpSpPr>
      <p:pic>
        <p:nvPicPr>
          <p:cNvPr id="3" name="Imagen 2" descr="Interfaz de usuario gráfica&#10;&#10;El contenido generado por IA puede ser incorrecto.">
            <a:extLst>
              <a:ext uri="{FF2B5EF4-FFF2-40B4-BE49-F238E27FC236}">
                <a16:creationId xmlns:a16="http://schemas.microsoft.com/office/drawing/2014/main" id="{3E7F06FD-4F1F-169A-4037-53D01F3C8442}"/>
              </a:ext>
            </a:extLst>
          </p:cNvPr>
          <p:cNvPicPr>
            <a:picLocks noChangeAspect="1"/>
          </p:cNvPicPr>
          <p:nvPr/>
        </p:nvPicPr>
        <p:blipFill>
          <a:blip r:embed="rId2"/>
          <a:stretch>
            <a:fillRect/>
          </a:stretch>
        </p:blipFill>
        <p:spPr>
          <a:xfrm>
            <a:off x="407146" y="0"/>
            <a:ext cx="11377707" cy="6858000"/>
          </a:xfrm>
          <a:prstGeom prst="rect">
            <a:avLst/>
          </a:prstGeom>
        </p:spPr>
      </p:pic>
    </p:spTree>
    <p:extLst>
      <p:ext uri="{BB962C8B-B14F-4D97-AF65-F5344CB8AC3E}">
        <p14:creationId xmlns:p14="http://schemas.microsoft.com/office/powerpoint/2010/main" val="689504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4FD81-4421-BE98-6B28-82D0F672B9DE}"/>
            </a:ext>
          </a:extLst>
        </p:cNvPr>
        <p:cNvGrpSpPr/>
        <p:nvPr/>
      </p:nvGrpSpPr>
      <p:grpSpPr>
        <a:xfrm>
          <a:off x="0" y="0"/>
          <a:ext cx="0" cy="0"/>
          <a:chOff x="0" y="0"/>
          <a:chExt cx="0" cy="0"/>
        </a:xfrm>
      </p:grpSpPr>
      <p:pic>
        <p:nvPicPr>
          <p:cNvPr id="4" name="Imagen 3" descr="Interfaz de usuario gráfica, Texto, Aplicación, Teams&#10;&#10;El contenido generado por IA puede ser incorrecto.">
            <a:extLst>
              <a:ext uri="{FF2B5EF4-FFF2-40B4-BE49-F238E27FC236}">
                <a16:creationId xmlns:a16="http://schemas.microsoft.com/office/drawing/2014/main" id="{743FDA7E-8A3E-4D68-F66E-C004ACC446B1}"/>
              </a:ext>
            </a:extLst>
          </p:cNvPr>
          <p:cNvPicPr>
            <a:picLocks noChangeAspect="1"/>
          </p:cNvPicPr>
          <p:nvPr/>
        </p:nvPicPr>
        <p:blipFill>
          <a:blip r:embed="rId2"/>
          <a:stretch>
            <a:fillRect/>
          </a:stretch>
        </p:blipFill>
        <p:spPr>
          <a:xfrm>
            <a:off x="0" y="3864"/>
            <a:ext cx="12192000" cy="6850272"/>
          </a:xfrm>
          <a:prstGeom prst="rect">
            <a:avLst/>
          </a:prstGeom>
        </p:spPr>
      </p:pic>
    </p:spTree>
    <p:extLst>
      <p:ext uri="{BB962C8B-B14F-4D97-AF65-F5344CB8AC3E}">
        <p14:creationId xmlns:p14="http://schemas.microsoft.com/office/powerpoint/2010/main" val="23015007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42AE5-277D-1F90-B83D-58C043B01E24}"/>
            </a:ext>
          </a:extLst>
        </p:cNvPr>
        <p:cNvGrpSpPr/>
        <p:nvPr/>
      </p:nvGrpSpPr>
      <p:grpSpPr>
        <a:xfrm>
          <a:off x="0" y="0"/>
          <a:ext cx="0" cy="0"/>
          <a:chOff x="0" y="0"/>
          <a:chExt cx="0" cy="0"/>
        </a:xfrm>
      </p:grpSpPr>
      <p:pic>
        <p:nvPicPr>
          <p:cNvPr id="3" name="Imagen 2" descr="Texto&#10;&#10;El contenido generado por IA puede ser incorrecto.">
            <a:extLst>
              <a:ext uri="{FF2B5EF4-FFF2-40B4-BE49-F238E27FC236}">
                <a16:creationId xmlns:a16="http://schemas.microsoft.com/office/drawing/2014/main" id="{CE65BB7F-FE52-B69C-477D-009FC936C39B}"/>
              </a:ext>
            </a:extLst>
          </p:cNvPr>
          <p:cNvPicPr>
            <a:picLocks noChangeAspect="1"/>
          </p:cNvPicPr>
          <p:nvPr/>
        </p:nvPicPr>
        <p:blipFill>
          <a:blip r:embed="rId2"/>
          <a:stretch>
            <a:fillRect/>
          </a:stretch>
        </p:blipFill>
        <p:spPr>
          <a:xfrm>
            <a:off x="203916" y="0"/>
            <a:ext cx="11784168" cy="6858000"/>
          </a:xfrm>
          <a:prstGeom prst="rect">
            <a:avLst/>
          </a:prstGeom>
        </p:spPr>
      </p:pic>
    </p:spTree>
    <p:extLst>
      <p:ext uri="{BB962C8B-B14F-4D97-AF65-F5344CB8AC3E}">
        <p14:creationId xmlns:p14="http://schemas.microsoft.com/office/powerpoint/2010/main" val="1316039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73312-DB09-51DE-6D4D-70E3A81D1EC4}"/>
            </a:ext>
          </a:extLst>
        </p:cNvPr>
        <p:cNvGrpSpPr/>
        <p:nvPr/>
      </p:nvGrpSpPr>
      <p:grpSpPr>
        <a:xfrm>
          <a:off x="0" y="0"/>
          <a:ext cx="0" cy="0"/>
          <a:chOff x="0" y="0"/>
          <a:chExt cx="0" cy="0"/>
        </a:xfrm>
      </p:grpSpPr>
      <p:pic>
        <p:nvPicPr>
          <p:cNvPr id="4" name="Imagen 3" descr="Interfaz de usuario gráfica, Aplicación&#10;&#10;El contenido generado por IA puede ser incorrecto.">
            <a:extLst>
              <a:ext uri="{FF2B5EF4-FFF2-40B4-BE49-F238E27FC236}">
                <a16:creationId xmlns:a16="http://schemas.microsoft.com/office/drawing/2014/main" id="{B3641A7E-5265-0CDE-14DB-8535CB35A1D0}"/>
              </a:ext>
            </a:extLst>
          </p:cNvPr>
          <p:cNvPicPr>
            <a:picLocks noChangeAspect="1"/>
          </p:cNvPicPr>
          <p:nvPr/>
        </p:nvPicPr>
        <p:blipFill>
          <a:blip r:embed="rId2"/>
          <a:stretch>
            <a:fillRect/>
          </a:stretch>
        </p:blipFill>
        <p:spPr>
          <a:xfrm>
            <a:off x="155105" y="0"/>
            <a:ext cx="11881790" cy="6858000"/>
          </a:xfrm>
          <a:prstGeom prst="rect">
            <a:avLst/>
          </a:prstGeom>
        </p:spPr>
      </p:pic>
    </p:spTree>
    <p:extLst>
      <p:ext uri="{BB962C8B-B14F-4D97-AF65-F5344CB8AC3E}">
        <p14:creationId xmlns:p14="http://schemas.microsoft.com/office/powerpoint/2010/main" val="729308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Interfaz de usuario gráfica, Texto, Aplicación, Correo electrónico&#10;&#10;El contenido generado por IA puede ser incorrecto.">
            <a:extLst>
              <a:ext uri="{FF2B5EF4-FFF2-40B4-BE49-F238E27FC236}">
                <a16:creationId xmlns:a16="http://schemas.microsoft.com/office/drawing/2014/main" id="{FA1D7BA9-9BB5-596A-9184-F2F9F2709352}"/>
              </a:ext>
            </a:extLst>
          </p:cNvPr>
          <p:cNvPicPr>
            <a:picLocks noChangeAspect="1"/>
          </p:cNvPicPr>
          <p:nvPr/>
        </p:nvPicPr>
        <p:blipFill>
          <a:blip r:embed="rId2"/>
          <a:stretch>
            <a:fillRect/>
          </a:stretch>
        </p:blipFill>
        <p:spPr>
          <a:xfrm>
            <a:off x="1869558" y="0"/>
            <a:ext cx="8452883" cy="6858000"/>
          </a:xfrm>
          <a:prstGeom prst="rect">
            <a:avLst/>
          </a:prstGeom>
        </p:spPr>
      </p:pic>
    </p:spTree>
    <p:extLst>
      <p:ext uri="{BB962C8B-B14F-4D97-AF65-F5344CB8AC3E}">
        <p14:creationId xmlns:p14="http://schemas.microsoft.com/office/powerpoint/2010/main" val="23034137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s-CL" dirty="0"/>
              <a:t>Bases y requisitos de postulación</a:t>
            </a:r>
          </a:p>
          <a:p>
            <a:pPr lvl="1" algn="just"/>
            <a:r>
              <a:rPr lang="es-CL" sz="2000" spc="150" dirty="0">
                <a:hlinkClick r:id="rId2"/>
              </a:rPr>
              <a:t>concursofunciona@serviciocivil.cl</a:t>
            </a:r>
            <a:endParaRPr lang="es-CL" sz="2000" spc="150" dirty="0"/>
          </a:p>
          <a:p>
            <a:pPr algn="just"/>
            <a:endParaRPr lang="es-CL" dirty="0"/>
          </a:p>
          <a:p>
            <a:pPr algn="just"/>
            <a:r>
              <a:rPr lang="es-CL" dirty="0"/>
              <a:t>Iniciativas postulables y el uso de la plataforma</a:t>
            </a:r>
          </a:p>
          <a:p>
            <a:pPr lvl="1" algn="just"/>
            <a:r>
              <a:rPr lang="es-CL" sz="2000" spc="150" dirty="0">
                <a:hlinkClick r:id="rId3"/>
              </a:rPr>
              <a:t>funciona@ceop.cl</a:t>
            </a:r>
            <a:endParaRPr lang="es-CL" sz="2000" spc="150" dirty="0"/>
          </a:p>
        </p:txBody>
      </p:sp>
      <p:sp>
        <p:nvSpPr>
          <p:cNvPr id="5" name="Marcador de contenido 4"/>
          <p:cNvSpPr>
            <a:spLocks noGrp="1"/>
          </p:cNvSpPr>
          <p:nvPr>
            <p:ph sz="quarter" idx="12"/>
          </p:nvPr>
        </p:nvSpPr>
        <p:spPr/>
        <p:txBody>
          <a:bodyPr/>
          <a:lstStyle/>
          <a:p>
            <a:r>
              <a:rPr lang="es-CL" dirty="0"/>
              <a:t>¿Dudas?</a:t>
            </a:r>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26</a:t>
            </a:fld>
            <a:endParaRPr lang="en-US" dirty="0"/>
          </a:p>
        </p:txBody>
      </p:sp>
    </p:spTree>
    <p:extLst>
      <p:ext uri="{BB962C8B-B14F-4D97-AF65-F5344CB8AC3E}">
        <p14:creationId xmlns:p14="http://schemas.microsoft.com/office/powerpoint/2010/main" val="27526565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número de diapositiva"/>
          <p:cNvSpPr>
            <a:spLocks noGrp="1"/>
          </p:cNvSpPr>
          <p:nvPr>
            <p:ph type="sldNum" sz="quarter" idx="4"/>
          </p:nvPr>
        </p:nvSpPr>
        <p:spPr/>
        <p:txBody>
          <a:bodyPr/>
          <a:lstStyle/>
          <a:p>
            <a:fld id="{FC55829C-7EC7-42F4-9F53-6664EAFF71B5}" type="slidenum">
              <a:rPr lang="es-CL" smtClean="0"/>
              <a:pPr/>
              <a:t>27</a:t>
            </a:fld>
            <a:endParaRPr lang="es-CL" dirty="0"/>
          </a:p>
        </p:txBody>
      </p:sp>
      <p:sp>
        <p:nvSpPr>
          <p:cNvPr id="8" name="7 Rectángulo"/>
          <p:cNvSpPr/>
          <p:nvPr/>
        </p:nvSpPr>
        <p:spPr>
          <a:xfrm>
            <a:off x="1524000" y="2852936"/>
            <a:ext cx="9144000" cy="1296144"/>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4000" b="1" dirty="0">
                <a:latin typeface="Calibri" panose="020F0502020204030204" pitchFamily="34" charset="0"/>
              </a:rPr>
              <a:t>ROL DEL COORDINADOR</a:t>
            </a:r>
            <a:endParaRPr lang="es-CL" sz="4000" b="1" dirty="0">
              <a:latin typeface="Calibri" panose="020F0502020204030204" pitchFamily="34" charset="0"/>
            </a:endParaRPr>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sz="quarter" idx="12"/>
          </p:nvPr>
        </p:nvSpPr>
        <p:spPr/>
        <p:txBody>
          <a:bodyPr/>
          <a:lstStyle/>
          <a:p>
            <a:r>
              <a:rPr lang="es-CL" dirty="0"/>
              <a:t>Importancia del Coordinador</a:t>
            </a:r>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28</a:t>
            </a:fld>
            <a:endParaRPr lang="en-US" dirty="0"/>
          </a:p>
        </p:txBody>
      </p:sp>
      <p:sp>
        <p:nvSpPr>
          <p:cNvPr id="7" name="Content Placeholder 1">
            <a:extLst>
              <a:ext uri="{FF2B5EF4-FFF2-40B4-BE49-F238E27FC236}">
                <a16:creationId xmlns:a16="http://schemas.microsoft.com/office/drawing/2014/main" id="{F2937ED1-7972-1041-9705-CB28945B2BA8}"/>
              </a:ext>
            </a:extLst>
          </p:cNvPr>
          <p:cNvSpPr>
            <a:spLocks noGrp="1"/>
          </p:cNvSpPr>
          <p:nvPr>
            <p:ph idx="1"/>
          </p:nvPr>
        </p:nvSpPr>
        <p:spPr>
          <a:xfrm>
            <a:off x="541867" y="1597572"/>
            <a:ext cx="10861857" cy="4551269"/>
          </a:xfrm>
        </p:spPr>
        <p:txBody>
          <a:bodyPr>
            <a:normAutofit/>
          </a:bodyPr>
          <a:lstStyle/>
          <a:p>
            <a:pPr algn="just">
              <a:lnSpc>
                <a:spcPct val="150000"/>
              </a:lnSpc>
            </a:pPr>
            <a:r>
              <a:rPr lang="es-CL" b="1" spc="100" dirty="0">
                <a:solidFill>
                  <a:schemeClr val="tx1"/>
                </a:solidFill>
                <a:latin typeface="Verdana" panose="020B0604030504040204" pitchFamily="34" charset="0"/>
                <a:ea typeface="Verdana" panose="020B0604030504040204" pitchFamily="34" charset="0"/>
                <a:cs typeface="Verdana" panose="020B0604030504040204" pitchFamily="34" charset="0"/>
              </a:rPr>
              <a:t>El Coordinador es un actor clave</a:t>
            </a:r>
            <a:r>
              <a:rPr lang="es-CL" spc="100" dirty="0">
                <a:solidFill>
                  <a:schemeClr val="tx1"/>
                </a:solidFill>
                <a:latin typeface="Verdana" panose="020B0604030504040204" pitchFamily="34" charset="0"/>
                <a:ea typeface="Verdana" panose="020B0604030504040204" pitchFamily="34" charset="0"/>
                <a:cs typeface="Verdana" panose="020B0604030504040204" pitchFamily="34" charset="0"/>
              </a:rPr>
              <a:t> para el éxito del concurso. Actúa como </a:t>
            </a:r>
            <a:r>
              <a:rPr lang="es-CL" b="1" spc="100" dirty="0">
                <a:solidFill>
                  <a:schemeClr val="tx1"/>
                </a:solidFill>
                <a:latin typeface="Verdana" panose="020B0604030504040204" pitchFamily="34" charset="0"/>
                <a:ea typeface="Verdana" panose="020B0604030504040204" pitchFamily="34" charset="0"/>
                <a:cs typeface="Verdana" panose="020B0604030504040204" pitchFamily="34" charset="0"/>
              </a:rPr>
              <a:t>nexo y representante </a:t>
            </a:r>
            <a:r>
              <a:rPr lang="es-CL" spc="100" dirty="0">
                <a:solidFill>
                  <a:schemeClr val="tx1"/>
                </a:solidFill>
                <a:latin typeface="Verdana" panose="020B0604030504040204" pitchFamily="34" charset="0"/>
                <a:ea typeface="Verdana" panose="020B0604030504040204" pitchFamily="34" charset="0"/>
                <a:cs typeface="Verdana" panose="020B0604030504040204" pitchFamily="34" charset="0"/>
              </a:rPr>
              <a:t>de los equipos postulantes ante la organización. Sus roles principales son:</a:t>
            </a:r>
          </a:p>
          <a:p>
            <a:pPr marL="285750" indent="-285750" algn="just">
              <a:lnSpc>
                <a:spcPct val="150000"/>
              </a:lnSpc>
              <a:buFont typeface="Arial" panose="020B0604020202020204" pitchFamily="34" charset="0"/>
              <a:buChar char="•"/>
            </a:pPr>
            <a:r>
              <a:rPr lang="es-CL" sz="1500" b="1" dirty="0">
                <a:solidFill>
                  <a:schemeClr val="tx1"/>
                </a:solidFill>
                <a:latin typeface="Verdana" panose="020B0604030504040204" pitchFamily="34" charset="0"/>
                <a:ea typeface="Verdana" panose="020B0604030504040204" pitchFamily="34" charset="0"/>
                <a:cs typeface="Verdana" panose="020B0604030504040204" pitchFamily="34" charset="0"/>
              </a:rPr>
              <a:t>Difusión y Motivación</a:t>
            </a: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 Debe dar a conocer el certamen al interior de su institución y motivar activamente a los servidores públicos para que participen. </a:t>
            </a:r>
          </a:p>
          <a:p>
            <a:pPr marL="285750" indent="-285750" algn="just">
              <a:lnSpc>
                <a:spcPct val="150000"/>
              </a:lnSpc>
              <a:buFont typeface="Arial" panose="020B0604020202020204" pitchFamily="34" charset="0"/>
              <a:buChar char="•"/>
            </a:pPr>
            <a:r>
              <a:rPr lang="es-CL" sz="1500" b="1" dirty="0">
                <a:solidFill>
                  <a:schemeClr val="tx1"/>
                </a:solidFill>
                <a:latin typeface="Verdana" panose="020B0604030504040204" pitchFamily="34" charset="0"/>
                <a:ea typeface="Verdana" panose="020B0604030504040204" pitchFamily="34" charset="0"/>
                <a:cs typeface="Verdana" panose="020B0604030504040204" pitchFamily="34" charset="0"/>
              </a:rPr>
              <a:t>Selección y Pre-filtro: </a:t>
            </a: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Es responsable de liderar un proceso interno para revisar las iniciativas, asegurándose de que cumplan con los requisitos de admisibilidad y posean características reales de innovación pública.</a:t>
            </a:r>
          </a:p>
          <a:p>
            <a:pPr marL="285750" indent="-285750" algn="just">
              <a:lnSpc>
                <a:spcPct val="150000"/>
              </a:lnSpc>
              <a:buFont typeface="Arial" panose="020B0604020202020204" pitchFamily="34" charset="0"/>
              <a:buChar char="•"/>
            </a:pPr>
            <a:r>
              <a:rPr lang="es-CL" sz="1500" b="1" dirty="0">
                <a:solidFill>
                  <a:schemeClr val="tx1"/>
                </a:solidFill>
                <a:latin typeface="Verdana" panose="020B0604030504040204" pitchFamily="34" charset="0"/>
                <a:ea typeface="Verdana" panose="020B0604030504040204" pitchFamily="34" charset="0"/>
                <a:cs typeface="Verdana" panose="020B0604030504040204" pitchFamily="34" charset="0"/>
              </a:rPr>
              <a:t>Validación Técnica: </a:t>
            </a: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Debe validar formalmente cada postulación de su institución a través de la plataforma web del concurso, siendo este un paso obligatorio para que la iniciativa sea considerada oficial.</a:t>
            </a:r>
          </a:p>
          <a:p>
            <a:pPr marL="285750" indent="-285750" algn="just">
              <a:lnSpc>
                <a:spcPct val="150000"/>
              </a:lnSpc>
              <a:buFont typeface="Arial" panose="020B0604020202020204" pitchFamily="34" charset="0"/>
              <a:buChar char="•"/>
            </a:pPr>
            <a:r>
              <a:rPr lang="es-CL" sz="1500" b="1" dirty="0">
                <a:solidFill>
                  <a:schemeClr val="tx1"/>
                </a:solidFill>
                <a:latin typeface="Verdana" panose="020B0604030504040204" pitchFamily="34" charset="0"/>
                <a:ea typeface="Verdana" panose="020B0604030504040204" pitchFamily="34" charset="0"/>
                <a:cs typeface="Verdana" panose="020B0604030504040204" pitchFamily="34" charset="0"/>
              </a:rPr>
              <a:t>Responsabilidad Administrativa: </a:t>
            </a: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Tiene la obligación de suscribir una Declaración Jurada (Anexo N°2), donde acredita bajo juramento que la iniciativa fue diseñada por el equipo y que se cumplen todos los requisitos de las bases. </a:t>
            </a:r>
          </a:p>
        </p:txBody>
      </p:sp>
    </p:spTree>
    <p:extLst>
      <p:ext uri="{BB962C8B-B14F-4D97-AF65-F5344CB8AC3E}">
        <p14:creationId xmlns:p14="http://schemas.microsoft.com/office/powerpoint/2010/main" val="26674948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2"/>
          </p:nvPr>
        </p:nvSpPr>
        <p:spPr/>
        <p:txBody>
          <a:bodyPr/>
          <a:lstStyle/>
          <a:p>
            <a:r>
              <a:rPr lang="es-MX" dirty="0"/>
              <a:t>Difusión </a:t>
            </a:r>
            <a:endParaRPr lang="es-CL" dirty="0"/>
          </a:p>
        </p:txBody>
      </p:sp>
      <p:sp>
        <p:nvSpPr>
          <p:cNvPr id="4" name="3 Marcador de contenido"/>
          <p:cNvSpPr>
            <a:spLocks noGrp="1"/>
          </p:cNvSpPr>
          <p:nvPr>
            <p:ph sz="quarter" idx="13"/>
          </p:nvPr>
        </p:nvSpPr>
        <p:spPr/>
        <p:txBody>
          <a:bodyPr/>
          <a:lstStyle/>
          <a:p>
            <a:r>
              <a:rPr lang="es-MX" b="1" dirty="0"/>
              <a:t>Materiales para difusión</a:t>
            </a:r>
            <a:endParaRPr lang="es-CL" b="1" dirty="0"/>
          </a:p>
        </p:txBody>
      </p:sp>
      <p:sp>
        <p:nvSpPr>
          <p:cNvPr id="5" name="4 Marcador de número de diapositiva"/>
          <p:cNvSpPr>
            <a:spLocks noGrp="1"/>
          </p:cNvSpPr>
          <p:nvPr>
            <p:ph type="sldNum" sz="quarter" idx="14"/>
          </p:nvPr>
        </p:nvSpPr>
        <p:spPr/>
        <p:txBody>
          <a:bodyPr/>
          <a:lstStyle/>
          <a:p>
            <a:fld id="{FC55829C-7EC7-42F4-9F53-6664EAFF71B5}" type="slidenum">
              <a:rPr lang="es-CL" smtClean="0"/>
              <a:pPr/>
              <a:t>29</a:t>
            </a:fld>
            <a:endParaRPr lang="es-CL" dirty="0"/>
          </a:p>
        </p:txBody>
      </p:sp>
      <p:sp>
        <p:nvSpPr>
          <p:cNvPr id="8" name="Content Placeholder 1">
            <a:extLst>
              <a:ext uri="{FF2B5EF4-FFF2-40B4-BE49-F238E27FC236}">
                <a16:creationId xmlns:a16="http://schemas.microsoft.com/office/drawing/2014/main" id="{BB42F1C1-6EB1-A043-AA48-1414B18E442B}"/>
              </a:ext>
            </a:extLst>
          </p:cNvPr>
          <p:cNvSpPr>
            <a:spLocks noGrp="1"/>
          </p:cNvSpPr>
          <p:nvPr>
            <p:ph idx="1"/>
          </p:nvPr>
        </p:nvSpPr>
        <p:spPr>
          <a:xfrm>
            <a:off x="573059" y="1844824"/>
            <a:ext cx="10946279" cy="4243290"/>
          </a:xfrm>
        </p:spPr>
        <p:txBody>
          <a:bodyPr>
            <a:normAutofit/>
          </a:bodyPr>
          <a:lstStyle/>
          <a:p>
            <a:pPr algn="just"/>
            <a:r>
              <a:rPr lang="es-CL" spc="100" dirty="0">
                <a:solidFill>
                  <a:schemeClr val="tx1"/>
                </a:solidFill>
                <a:latin typeface="Verdana" panose="020B0604030504040204" pitchFamily="34" charset="0"/>
                <a:ea typeface="Verdana" panose="020B0604030504040204" pitchFamily="34" charset="0"/>
                <a:cs typeface="Verdana" panose="020B0604030504040204" pitchFamily="34" charset="0"/>
              </a:rPr>
              <a:t>El siguiente material estará disponible en la sección “Contenido Descargable” de la plataforma del Concurso (www.concursofunciona.cl).</a:t>
            </a:r>
          </a:p>
          <a:p>
            <a:pPr lvl="1" algn="just">
              <a:lnSpc>
                <a:spcPct val="150000"/>
              </a:lnSpc>
            </a:pP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Bases del Concurso</a:t>
            </a:r>
          </a:p>
          <a:p>
            <a:pPr lvl="1" algn="just">
              <a:lnSpc>
                <a:spcPct val="150000"/>
              </a:lnSpc>
            </a:pP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Formulario en formato word idéntico al formulario online</a:t>
            </a:r>
          </a:p>
          <a:p>
            <a:pPr lvl="1" algn="just">
              <a:lnSpc>
                <a:spcPct val="150000"/>
              </a:lnSpc>
            </a:pP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Modelo carta de Asociación de Funcionarios</a:t>
            </a:r>
          </a:p>
          <a:p>
            <a:pPr lvl="1" algn="just">
              <a:lnSpc>
                <a:spcPct val="150000"/>
              </a:lnSpc>
            </a:pP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Modelo Anexo 1 (Carta de Patrocinio Jefe/a de Servicio o Alcalde/sa)</a:t>
            </a:r>
          </a:p>
          <a:p>
            <a:pPr lvl="1" algn="just">
              <a:lnSpc>
                <a:spcPct val="150000"/>
              </a:lnSpc>
            </a:pP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Logotipo </a:t>
            </a:r>
          </a:p>
          <a:p>
            <a:pPr lvl="1" algn="just">
              <a:lnSpc>
                <a:spcPct val="150000"/>
              </a:lnSpc>
            </a:pP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Contenido para el envío de un boletín interno</a:t>
            </a:r>
          </a:p>
          <a:p>
            <a:pPr lvl="1" algn="just">
              <a:lnSpc>
                <a:spcPct val="150000"/>
              </a:lnSpc>
            </a:pPr>
            <a:r>
              <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rPr>
              <a:t>Presentación y video de esta Capacitación</a:t>
            </a:r>
          </a:p>
        </p:txBody>
      </p:sp>
    </p:spTree>
    <p:extLst>
      <p:ext uri="{BB962C8B-B14F-4D97-AF65-F5344CB8AC3E}">
        <p14:creationId xmlns:p14="http://schemas.microsoft.com/office/powerpoint/2010/main" val="3962128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809EE-D722-10C9-3DF5-530C3C463323}"/>
            </a:ext>
          </a:extLst>
        </p:cNvPr>
        <p:cNvGrpSpPr/>
        <p:nvPr/>
      </p:nvGrpSpPr>
      <p:grpSpPr>
        <a:xfrm>
          <a:off x="0" y="0"/>
          <a:ext cx="0" cy="0"/>
          <a:chOff x="0" y="0"/>
          <a:chExt cx="0" cy="0"/>
        </a:xfrm>
      </p:grpSpPr>
      <p:sp>
        <p:nvSpPr>
          <p:cNvPr id="3" name="Marcador de contenido 1">
            <a:extLst>
              <a:ext uri="{FF2B5EF4-FFF2-40B4-BE49-F238E27FC236}">
                <a16:creationId xmlns:a16="http://schemas.microsoft.com/office/drawing/2014/main" id="{630D5D40-CBCC-E28A-FDC1-4FF8562DF73D}"/>
              </a:ext>
            </a:extLst>
          </p:cNvPr>
          <p:cNvSpPr txBox="1">
            <a:spLocks/>
          </p:cNvSpPr>
          <p:nvPr/>
        </p:nvSpPr>
        <p:spPr>
          <a:xfrm>
            <a:off x="1678243" y="150124"/>
            <a:ext cx="8424936" cy="144016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Clr>
                <a:srgbClr val="1F497D"/>
              </a:buClr>
              <a:buNone/>
              <a:defRPr/>
            </a:pPr>
            <a:r>
              <a:rPr lang="es-ES" sz="3200" i="1" dirty="0">
                <a:solidFill>
                  <a:srgbClr val="4F81BD"/>
                </a:solidFill>
                <a:latin typeface="Franklin Gothic Medium"/>
              </a:rPr>
              <a:t>¿</a:t>
            </a:r>
            <a:r>
              <a:rPr lang="es-ES" sz="3600" i="1" dirty="0">
                <a:solidFill>
                  <a:srgbClr val="4F81BD"/>
                </a:solidFill>
                <a:latin typeface="Franklin Gothic Medium"/>
              </a:rPr>
              <a:t>Por qué es vital innovar hoy?</a:t>
            </a:r>
          </a:p>
          <a:p>
            <a:pPr algn="ctr">
              <a:buClr>
                <a:srgbClr val="1F497D"/>
              </a:buClr>
              <a:defRPr/>
            </a:pPr>
            <a:endParaRPr lang="es-CL" sz="2400" i="1" dirty="0">
              <a:solidFill>
                <a:prstClr val="white">
                  <a:lumMod val="75000"/>
                </a:prstClr>
              </a:solidFill>
              <a:latin typeface="Franklin Gothic Medium"/>
            </a:endParaRPr>
          </a:p>
        </p:txBody>
      </p:sp>
      <p:sp>
        <p:nvSpPr>
          <p:cNvPr id="4" name="Marcador de contenido 1">
            <a:extLst>
              <a:ext uri="{FF2B5EF4-FFF2-40B4-BE49-F238E27FC236}">
                <a16:creationId xmlns:a16="http://schemas.microsoft.com/office/drawing/2014/main" id="{028EF99B-A299-2BFB-3144-6E48C75D802E}"/>
              </a:ext>
            </a:extLst>
          </p:cNvPr>
          <p:cNvSpPr txBox="1">
            <a:spLocks/>
          </p:cNvSpPr>
          <p:nvPr/>
        </p:nvSpPr>
        <p:spPr>
          <a:xfrm>
            <a:off x="1212733" y="1237328"/>
            <a:ext cx="10341091" cy="3889476"/>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spcBef>
                <a:spcPts val="2400"/>
              </a:spcBef>
              <a:buClr>
                <a:srgbClr val="1F497D"/>
              </a:buClr>
              <a:defRPr/>
            </a:pPr>
            <a:r>
              <a:rPr lang="es-ES" sz="3200" i="1" dirty="0">
                <a:solidFill>
                  <a:schemeClr val="bg2">
                    <a:lumMod val="50000"/>
                  </a:schemeClr>
                </a:solidFill>
                <a:latin typeface="Franklin Gothic Medium"/>
              </a:rPr>
              <a:t>Las necesidades de los ciudadanos cambian más rápido que los servicios</a:t>
            </a:r>
          </a:p>
          <a:p>
            <a:pPr>
              <a:spcBef>
                <a:spcPts val="2400"/>
              </a:spcBef>
              <a:buClr>
                <a:srgbClr val="1F497D"/>
              </a:buClr>
              <a:defRPr/>
            </a:pPr>
            <a:r>
              <a:rPr lang="es-ES" sz="3200" i="1" dirty="0">
                <a:solidFill>
                  <a:schemeClr val="bg2">
                    <a:lumMod val="50000"/>
                  </a:schemeClr>
                </a:solidFill>
                <a:latin typeface="Franklin Gothic Medium"/>
              </a:rPr>
              <a:t>Lo que ayer funcionaba… quizás no funciona hoy</a:t>
            </a:r>
          </a:p>
          <a:p>
            <a:pPr>
              <a:spcBef>
                <a:spcPts val="2400"/>
              </a:spcBef>
              <a:buClr>
                <a:srgbClr val="1F497D"/>
              </a:buClr>
              <a:defRPr/>
            </a:pPr>
            <a:r>
              <a:rPr lang="es-ES" sz="3200" i="1" dirty="0">
                <a:solidFill>
                  <a:schemeClr val="bg2">
                    <a:lumMod val="50000"/>
                  </a:schemeClr>
                </a:solidFill>
                <a:latin typeface="Franklin Gothic Medium"/>
              </a:rPr>
              <a:t>Lo que ayer era imposible hacer… quizás hoy no</a:t>
            </a:r>
          </a:p>
        </p:txBody>
      </p:sp>
    </p:spTree>
    <p:extLst>
      <p:ext uri="{BB962C8B-B14F-4D97-AF65-F5344CB8AC3E}">
        <p14:creationId xmlns:p14="http://schemas.microsoft.com/office/powerpoint/2010/main" val="176902529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D3E71-3733-5A39-7048-CBA639B43658}"/>
            </a:ext>
          </a:extLst>
        </p:cNvPr>
        <p:cNvGrpSpPr/>
        <p:nvPr/>
      </p:nvGrpSpPr>
      <p:grpSpPr>
        <a:xfrm>
          <a:off x="0" y="0"/>
          <a:ext cx="0" cy="0"/>
          <a:chOff x="0" y="0"/>
          <a:chExt cx="0" cy="0"/>
        </a:xfrm>
      </p:grpSpPr>
      <p:sp>
        <p:nvSpPr>
          <p:cNvPr id="3" name="2 Marcador de contenido">
            <a:extLst>
              <a:ext uri="{FF2B5EF4-FFF2-40B4-BE49-F238E27FC236}">
                <a16:creationId xmlns:a16="http://schemas.microsoft.com/office/drawing/2014/main" id="{439D864A-9AB3-54F7-87C2-C25FDCD316DF}"/>
              </a:ext>
            </a:extLst>
          </p:cNvPr>
          <p:cNvSpPr>
            <a:spLocks noGrp="1"/>
          </p:cNvSpPr>
          <p:nvPr>
            <p:ph sz="quarter" idx="12"/>
          </p:nvPr>
        </p:nvSpPr>
        <p:spPr/>
        <p:txBody>
          <a:bodyPr/>
          <a:lstStyle/>
          <a:p>
            <a:r>
              <a:rPr lang="es-MX" dirty="0"/>
              <a:t>Apoyo en la Construcción de Indicadores </a:t>
            </a:r>
            <a:endParaRPr lang="es-CL" dirty="0"/>
          </a:p>
        </p:txBody>
      </p:sp>
      <p:sp>
        <p:nvSpPr>
          <p:cNvPr id="5" name="4 Marcador de número de diapositiva">
            <a:extLst>
              <a:ext uri="{FF2B5EF4-FFF2-40B4-BE49-F238E27FC236}">
                <a16:creationId xmlns:a16="http://schemas.microsoft.com/office/drawing/2014/main" id="{386BF4C7-7C95-9289-56A6-DBBF74C3D0C7}"/>
              </a:ext>
            </a:extLst>
          </p:cNvPr>
          <p:cNvSpPr>
            <a:spLocks noGrp="1"/>
          </p:cNvSpPr>
          <p:nvPr>
            <p:ph type="sldNum" sz="quarter" idx="14"/>
          </p:nvPr>
        </p:nvSpPr>
        <p:spPr/>
        <p:txBody>
          <a:bodyPr/>
          <a:lstStyle/>
          <a:p>
            <a:fld id="{FC55829C-7EC7-42F4-9F53-6664EAFF71B5}" type="slidenum">
              <a:rPr lang="es-CL" smtClean="0"/>
              <a:pPr/>
              <a:t>30</a:t>
            </a:fld>
            <a:endParaRPr lang="es-CL" dirty="0"/>
          </a:p>
        </p:txBody>
      </p:sp>
      <p:sp>
        <p:nvSpPr>
          <p:cNvPr id="8" name="Content Placeholder 1">
            <a:extLst>
              <a:ext uri="{FF2B5EF4-FFF2-40B4-BE49-F238E27FC236}">
                <a16:creationId xmlns:a16="http://schemas.microsoft.com/office/drawing/2014/main" id="{3A73B939-1876-BF3F-1126-FA6242EB6681}"/>
              </a:ext>
            </a:extLst>
          </p:cNvPr>
          <p:cNvSpPr>
            <a:spLocks noGrp="1"/>
          </p:cNvSpPr>
          <p:nvPr>
            <p:ph idx="1"/>
          </p:nvPr>
        </p:nvSpPr>
        <p:spPr>
          <a:xfrm>
            <a:off x="436872" y="1573646"/>
            <a:ext cx="10946279" cy="4243290"/>
          </a:xfrm>
        </p:spPr>
        <p:txBody>
          <a:bodyPr>
            <a:normAutofit/>
          </a:bodyPr>
          <a:lstStyle/>
          <a:p>
            <a:pPr marL="285750" indent="-285750" algn="just">
              <a:spcBef>
                <a:spcPts val="1800"/>
              </a:spcBef>
              <a:buFont typeface="Arial" panose="020B0604020202020204" pitchFamily="34" charset="0"/>
              <a:buChar char="•"/>
            </a:pPr>
            <a:r>
              <a:rPr lang="es-ES" sz="2000" spc="100" dirty="0">
                <a:solidFill>
                  <a:schemeClr val="tx1"/>
                </a:solidFill>
                <a:latin typeface="Verdana" panose="020B0604030504040204" pitchFamily="34" charset="0"/>
                <a:ea typeface="Verdana" panose="020B0604030504040204" pitchFamily="34" charset="0"/>
                <a:cs typeface="Verdana" panose="020B0604030504040204" pitchFamily="34" charset="0"/>
              </a:rPr>
              <a:t>La innovación pública no se basa solo en buenas intenciones; requiere resultados comprobables.</a:t>
            </a:r>
          </a:p>
          <a:p>
            <a:pPr marL="285750" indent="-285750" algn="just">
              <a:spcBef>
                <a:spcPts val="1800"/>
              </a:spcBef>
              <a:buFont typeface="Arial" panose="020B0604020202020204" pitchFamily="34" charset="0"/>
              <a:buChar char="•"/>
            </a:pPr>
            <a:r>
              <a:rPr lang="es-ES" sz="2000" spc="100" dirty="0">
                <a:solidFill>
                  <a:schemeClr val="tx1"/>
                </a:solidFill>
                <a:latin typeface="Verdana" panose="020B0604030504040204" pitchFamily="34" charset="0"/>
                <a:ea typeface="Verdana" panose="020B0604030504040204" pitchFamily="34" charset="0"/>
                <a:cs typeface="Verdana" panose="020B0604030504040204" pitchFamily="34" charset="0"/>
              </a:rPr>
              <a:t>Los indicadores son la única forma de demostrar que una iniciativa tuvo resultados concretos.</a:t>
            </a:r>
          </a:p>
          <a:p>
            <a:pPr marL="285750" indent="-285750" algn="just">
              <a:spcBef>
                <a:spcPts val="1800"/>
              </a:spcBef>
              <a:buFont typeface="Arial" panose="020B0604020202020204" pitchFamily="34" charset="0"/>
              <a:buChar char="•"/>
            </a:pPr>
            <a:r>
              <a:rPr lang="es-ES" sz="2000" spc="100" dirty="0">
                <a:solidFill>
                  <a:schemeClr val="tx1"/>
                </a:solidFill>
                <a:latin typeface="Verdana" panose="020B0604030504040204" pitchFamily="34" charset="0"/>
                <a:ea typeface="Verdana" panose="020B0604030504040204" pitchFamily="34" charset="0"/>
                <a:cs typeface="Verdana" panose="020B0604030504040204" pitchFamily="34" charset="0"/>
              </a:rPr>
              <a:t>Es clave el apoyo que puedan entregar los Coordinadores en la selección de indicadores adecuados.</a:t>
            </a:r>
          </a:p>
          <a:p>
            <a:pPr marL="285750" indent="-285750" algn="just">
              <a:spcBef>
                <a:spcPts val="1800"/>
              </a:spcBef>
              <a:buFont typeface="Arial" panose="020B0604020202020204" pitchFamily="34" charset="0"/>
              <a:buChar char="•"/>
            </a:pPr>
            <a:endParaRPr lang="es-CL" sz="20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198135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33990-BA56-F732-DB15-3963963744CC}"/>
            </a:ext>
          </a:extLst>
        </p:cNvPr>
        <p:cNvGrpSpPr/>
        <p:nvPr/>
      </p:nvGrpSpPr>
      <p:grpSpPr>
        <a:xfrm>
          <a:off x="0" y="0"/>
          <a:ext cx="0" cy="0"/>
          <a:chOff x="0" y="0"/>
          <a:chExt cx="0" cy="0"/>
        </a:xfrm>
      </p:grpSpPr>
      <p:sp>
        <p:nvSpPr>
          <p:cNvPr id="3" name="2 Marcador de contenido">
            <a:extLst>
              <a:ext uri="{FF2B5EF4-FFF2-40B4-BE49-F238E27FC236}">
                <a16:creationId xmlns:a16="http://schemas.microsoft.com/office/drawing/2014/main" id="{085FC598-C300-4A14-3BE1-B51AB0F72643}"/>
              </a:ext>
            </a:extLst>
          </p:cNvPr>
          <p:cNvSpPr>
            <a:spLocks noGrp="1"/>
          </p:cNvSpPr>
          <p:nvPr>
            <p:ph sz="quarter" idx="12"/>
          </p:nvPr>
        </p:nvSpPr>
        <p:spPr/>
        <p:txBody>
          <a:bodyPr/>
          <a:lstStyle/>
          <a:p>
            <a:r>
              <a:rPr lang="es-MX" dirty="0"/>
              <a:t>Características de Buenos Indicadores</a:t>
            </a:r>
            <a:endParaRPr lang="es-CL" dirty="0"/>
          </a:p>
        </p:txBody>
      </p:sp>
      <p:sp>
        <p:nvSpPr>
          <p:cNvPr id="5" name="4 Marcador de número de diapositiva">
            <a:extLst>
              <a:ext uri="{FF2B5EF4-FFF2-40B4-BE49-F238E27FC236}">
                <a16:creationId xmlns:a16="http://schemas.microsoft.com/office/drawing/2014/main" id="{9977CC0D-1EB7-1A1B-DA00-FD34E4576698}"/>
              </a:ext>
            </a:extLst>
          </p:cNvPr>
          <p:cNvSpPr>
            <a:spLocks noGrp="1"/>
          </p:cNvSpPr>
          <p:nvPr>
            <p:ph type="sldNum" sz="quarter" idx="14"/>
          </p:nvPr>
        </p:nvSpPr>
        <p:spPr/>
        <p:txBody>
          <a:bodyPr/>
          <a:lstStyle/>
          <a:p>
            <a:fld id="{FC55829C-7EC7-42F4-9F53-6664EAFF71B5}" type="slidenum">
              <a:rPr lang="es-CL" smtClean="0"/>
              <a:pPr/>
              <a:t>31</a:t>
            </a:fld>
            <a:endParaRPr lang="es-CL" dirty="0"/>
          </a:p>
        </p:txBody>
      </p:sp>
      <p:sp>
        <p:nvSpPr>
          <p:cNvPr id="8" name="Content Placeholder 1">
            <a:extLst>
              <a:ext uri="{FF2B5EF4-FFF2-40B4-BE49-F238E27FC236}">
                <a16:creationId xmlns:a16="http://schemas.microsoft.com/office/drawing/2014/main" id="{39476623-4953-FDAF-AD67-16DD3C602440}"/>
              </a:ext>
            </a:extLst>
          </p:cNvPr>
          <p:cNvSpPr>
            <a:spLocks noGrp="1"/>
          </p:cNvSpPr>
          <p:nvPr>
            <p:ph idx="1"/>
          </p:nvPr>
        </p:nvSpPr>
        <p:spPr>
          <a:xfrm>
            <a:off x="436872" y="1573646"/>
            <a:ext cx="10946279" cy="4243290"/>
          </a:xfrm>
        </p:spPr>
        <p:txBody>
          <a:bodyPr>
            <a:normAutofit/>
          </a:bodyPr>
          <a:lstStyle/>
          <a:p>
            <a:pPr marL="285750" indent="-285750" algn="just">
              <a:spcBef>
                <a:spcPts val="1800"/>
              </a:spcBef>
              <a:buFont typeface="Arial" panose="020B0604020202020204" pitchFamily="34" charset="0"/>
              <a:buChar char="•"/>
            </a:pPr>
            <a:r>
              <a:rPr lang="es-ES" sz="2000" spc="100" dirty="0">
                <a:solidFill>
                  <a:schemeClr val="tx1"/>
                </a:solidFill>
                <a:latin typeface="Verdana" panose="020B0604030504040204" pitchFamily="34" charset="0"/>
                <a:ea typeface="Verdana" panose="020B0604030504040204" pitchFamily="34" charset="0"/>
                <a:cs typeface="Verdana" panose="020B0604030504040204" pitchFamily="34" charset="0"/>
              </a:rPr>
              <a:t>Concretos y medibles de forma objetiva y verificable</a:t>
            </a:r>
          </a:p>
          <a:p>
            <a:pPr marL="971550" lvl="1" indent="-285750" algn="just">
              <a:spcBef>
                <a:spcPts val="1800"/>
              </a:spcBef>
            </a:pPr>
            <a:r>
              <a:rPr lang="es-ES" spc="100"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Se mide algo cuyo valor puede ser verificado (si otra persona midiera lo mismo, debiera llegar a resultados similares).</a:t>
            </a:r>
          </a:p>
          <a:p>
            <a:pPr marL="285750" indent="-285750" algn="just">
              <a:spcBef>
                <a:spcPts val="1800"/>
              </a:spcBef>
              <a:buFont typeface="Arial" panose="020B0604020202020204" pitchFamily="34" charset="0"/>
              <a:buChar char="•"/>
            </a:pPr>
            <a:r>
              <a:rPr lang="es-ES" sz="2000" spc="100" dirty="0">
                <a:solidFill>
                  <a:schemeClr val="tx1"/>
                </a:solidFill>
                <a:latin typeface="Verdana" panose="020B0604030504040204" pitchFamily="34" charset="0"/>
                <a:ea typeface="Verdana" panose="020B0604030504040204" pitchFamily="34" charset="0"/>
                <a:cs typeface="Verdana" panose="020B0604030504040204" pitchFamily="34" charset="0"/>
              </a:rPr>
              <a:t>Con línea base</a:t>
            </a:r>
          </a:p>
          <a:p>
            <a:pPr marL="971550" lvl="1" indent="-285750" algn="just">
              <a:spcBef>
                <a:spcPts val="1800"/>
              </a:spcBef>
            </a:pPr>
            <a:r>
              <a:rPr lang="es-ES" spc="100" dirty="0">
                <a:solidFill>
                  <a:schemeClr val="bg2">
                    <a:lumMod val="50000"/>
                  </a:schemeClr>
                </a:solidFill>
                <a:latin typeface="Verdana" panose="020B0604030504040204" pitchFamily="34" charset="0"/>
                <a:ea typeface="Verdana" panose="020B0604030504040204" pitchFamily="34" charset="0"/>
              </a:rPr>
              <a:t>Considera el valor antes y después de implementada la innovación</a:t>
            </a:r>
          </a:p>
          <a:p>
            <a:pPr marL="285750" indent="-285750" algn="just">
              <a:spcBef>
                <a:spcPts val="1800"/>
              </a:spcBef>
              <a:buFont typeface="Arial" panose="020B0604020202020204" pitchFamily="34" charset="0"/>
              <a:buChar char="•"/>
            </a:pPr>
            <a:r>
              <a:rPr lang="es-ES" sz="2000" spc="100" dirty="0">
                <a:solidFill>
                  <a:schemeClr val="tx1"/>
                </a:solidFill>
                <a:latin typeface="Verdana" panose="020B0604030504040204" pitchFamily="34" charset="0"/>
                <a:ea typeface="Verdana" panose="020B0604030504040204" pitchFamily="34" charset="0"/>
                <a:cs typeface="Verdana" panose="020B0604030504040204" pitchFamily="34" charset="0"/>
              </a:rPr>
              <a:t>Cuantitativos o cualitativos (pero siempre medibles)</a:t>
            </a:r>
          </a:p>
          <a:p>
            <a:pPr marL="971550" lvl="1" indent="-285750" algn="just">
              <a:spcBef>
                <a:spcPts val="1800"/>
              </a:spcBef>
            </a:pPr>
            <a:r>
              <a:rPr lang="es-ES" spc="100" dirty="0">
                <a:solidFill>
                  <a:schemeClr val="bg2">
                    <a:lumMod val="50000"/>
                  </a:schemeClr>
                </a:solidFill>
                <a:latin typeface="Verdana" panose="020B0604030504040204" pitchFamily="34" charset="0"/>
                <a:ea typeface="Verdana" panose="020B0604030504040204" pitchFamily="34" charset="0"/>
              </a:rPr>
              <a:t>Cuantitativos (Tiempos, gastos, número de personas, etc.)</a:t>
            </a:r>
          </a:p>
          <a:p>
            <a:pPr marL="971550" lvl="1" indent="-285750" algn="just">
              <a:spcBef>
                <a:spcPts val="1800"/>
              </a:spcBef>
            </a:pPr>
            <a:r>
              <a:rPr lang="es-ES" spc="100" dirty="0">
                <a:solidFill>
                  <a:schemeClr val="bg2">
                    <a:lumMod val="50000"/>
                  </a:schemeClr>
                </a:solidFill>
                <a:latin typeface="Verdana" panose="020B0604030504040204" pitchFamily="34" charset="0"/>
                <a:ea typeface="Verdana" panose="020B0604030504040204" pitchFamily="34" charset="0"/>
              </a:rPr>
              <a:t>Cualitativos (Satisfacción del usuario, valoración ciudadana, reputación, etc.)</a:t>
            </a:r>
          </a:p>
          <a:p>
            <a:pPr marL="285750" indent="-285750" algn="just">
              <a:spcBef>
                <a:spcPts val="1800"/>
              </a:spcBef>
              <a:buFont typeface="Arial" panose="020B0604020202020204" pitchFamily="34" charset="0"/>
              <a:buChar char="•"/>
            </a:pPr>
            <a:endParaRPr lang="es-CL" sz="20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324459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número de diapositiva"/>
          <p:cNvSpPr>
            <a:spLocks noGrp="1"/>
          </p:cNvSpPr>
          <p:nvPr>
            <p:ph type="sldNum" sz="quarter" idx="4"/>
          </p:nvPr>
        </p:nvSpPr>
        <p:spPr/>
        <p:txBody>
          <a:bodyPr/>
          <a:lstStyle/>
          <a:p>
            <a:fld id="{FC55829C-7EC7-42F4-9F53-6664EAFF71B5}" type="slidenum">
              <a:rPr lang="es-CL" smtClean="0"/>
              <a:pPr/>
              <a:t>32</a:t>
            </a:fld>
            <a:endParaRPr lang="es-CL" dirty="0"/>
          </a:p>
        </p:txBody>
      </p:sp>
      <p:sp>
        <p:nvSpPr>
          <p:cNvPr id="8" name="7 Rectángulo"/>
          <p:cNvSpPr/>
          <p:nvPr/>
        </p:nvSpPr>
        <p:spPr>
          <a:xfrm>
            <a:off x="1524000" y="2852936"/>
            <a:ext cx="9144000" cy="1296144"/>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4000" b="1" dirty="0">
                <a:latin typeface="Calibri" panose="020F0502020204030204" pitchFamily="34" charset="0"/>
              </a:rPr>
              <a:t>PREGUNTAS FRECUENTES</a:t>
            </a:r>
            <a:endParaRPr lang="es-CL" sz="4000" b="1" dirty="0">
              <a:latin typeface="Calibri" panose="020F0502020204030204" pitchFamily="34" charset="0"/>
            </a:endParaRPr>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s-CL" b="1" dirty="0"/>
              <a:t>1) ¿</a:t>
            </a:r>
            <a:r>
              <a:rPr lang="es-CL" b="1" dirty="0">
                <a:solidFill>
                  <a:schemeClr val="tx1"/>
                </a:solidFill>
              </a:rPr>
              <a:t>Pueden participar las jefaturas de una institución?</a:t>
            </a:r>
          </a:p>
          <a:p>
            <a:pPr lvl="1" algn="just"/>
            <a:r>
              <a:rPr lang="es-CL" dirty="0">
                <a:solidFill>
                  <a:schemeClr val="tx1"/>
                </a:solidFill>
              </a:rPr>
              <a:t>No podrán participar en el equipo postulante los/as Jefes/as de Servicio, Jefes/as de División o Jefes/as de Departamento o sus equivalentes en la institución (primer, segundo, y tercer nivel jerárquico, ya sea formal o funcional). Si esto no se cumple, la postulación será admitida, pero la jefatura no podrá acceder al reconocimiento del concurso.</a:t>
            </a:r>
          </a:p>
          <a:p>
            <a:pPr lvl="1" algn="just"/>
            <a:r>
              <a:rPr lang="es-CL" dirty="0">
                <a:solidFill>
                  <a:schemeClr val="tx1"/>
                </a:solidFill>
              </a:rPr>
              <a:t>Otros(as) funcionarios/as que cumplen labores de coordinación o jefatura (encargados(as)/ coordinadores(as), etc.) que no tengan la calidad de directivos señalados precedentemente, pueden integrar equipos y acceder al reconocimiento respectivo. Para estos efectos, el/la Coordinador/a del concurso en la institución puede ser personal a honorarios.</a:t>
            </a:r>
          </a:p>
          <a:p>
            <a:pPr algn="just"/>
            <a:endParaRPr lang="es-CL" dirty="0">
              <a:solidFill>
                <a:schemeClr val="tx1"/>
              </a:solidFill>
            </a:endParaRPr>
          </a:p>
          <a:p>
            <a:pPr algn="just"/>
            <a:endParaRPr lang="es-CL" dirty="0">
              <a:solidFill>
                <a:schemeClr val="tx1"/>
              </a:solidFill>
            </a:endParaRPr>
          </a:p>
          <a:p>
            <a:pPr algn="just"/>
            <a:r>
              <a:rPr lang="es-CL" b="1" dirty="0">
                <a:solidFill>
                  <a:schemeClr val="tx1"/>
                </a:solidFill>
              </a:rPr>
              <a:t>2) El/la Coordinador/a puede ser una jefatura?</a:t>
            </a:r>
          </a:p>
          <a:p>
            <a:pPr lvl="1" algn="just"/>
            <a:r>
              <a:rPr lang="es-CL" dirty="0">
                <a:solidFill>
                  <a:schemeClr val="tx1"/>
                </a:solidFill>
              </a:rPr>
              <a:t>Sí.</a:t>
            </a:r>
          </a:p>
          <a:p>
            <a:pPr algn="just"/>
            <a:endParaRPr lang="es-CL" dirty="0">
              <a:solidFill>
                <a:schemeClr val="tx1"/>
              </a:solidFill>
            </a:endParaRPr>
          </a:p>
          <a:p>
            <a:pPr algn="just"/>
            <a:endParaRPr lang="es-CL" dirty="0"/>
          </a:p>
        </p:txBody>
      </p:sp>
      <p:sp>
        <p:nvSpPr>
          <p:cNvPr id="5" name="Marcador de contenido 4"/>
          <p:cNvSpPr>
            <a:spLocks noGrp="1"/>
          </p:cNvSpPr>
          <p:nvPr>
            <p:ph sz="quarter" idx="12"/>
          </p:nvPr>
        </p:nvSpPr>
        <p:spPr/>
        <p:txBody>
          <a:bodyPr/>
          <a:lstStyle/>
          <a:p>
            <a:r>
              <a:rPr lang="es-CL" dirty="0"/>
              <a:t>Preguntas frecuentes</a:t>
            </a:r>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33</a:t>
            </a:fld>
            <a:endParaRPr lang="en-US" dirty="0"/>
          </a:p>
        </p:txBody>
      </p:sp>
    </p:spTree>
    <p:extLst>
      <p:ext uri="{BB962C8B-B14F-4D97-AF65-F5344CB8AC3E}">
        <p14:creationId xmlns:p14="http://schemas.microsoft.com/office/powerpoint/2010/main" val="2731819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s-CL" b="1" dirty="0"/>
              <a:t>3) ¿</a:t>
            </a:r>
            <a:r>
              <a:rPr lang="es-CL" b="1" dirty="0">
                <a:solidFill>
                  <a:schemeClr val="tx1"/>
                </a:solidFill>
              </a:rPr>
              <a:t>Puedo participar por el premio si no soy funcionario de planta?</a:t>
            </a:r>
          </a:p>
          <a:p>
            <a:pPr lvl="1" algn="just"/>
            <a:r>
              <a:rPr lang="es-CL" dirty="0">
                <a:solidFill>
                  <a:schemeClr val="tx1"/>
                </a:solidFill>
              </a:rPr>
              <a:t>Sí, pueden participar personas que tengan la calidad jurídica de planta, contrata, honorarios o Código del Trabajo. En el caso de los honorarios, deberán tener una permanencia en la institución superior a 3 (tres) meses, circunstancia que se acreditará mediante el contrato a honorarios suscrito con la institución.</a:t>
            </a:r>
          </a:p>
          <a:p>
            <a:pPr marL="365760" lvl="1" indent="0" algn="just">
              <a:buNone/>
            </a:pPr>
            <a:endParaRPr lang="es-CL" dirty="0">
              <a:solidFill>
                <a:schemeClr val="tx1"/>
              </a:solidFill>
            </a:endParaRPr>
          </a:p>
          <a:p>
            <a:pPr marL="365760" lvl="1" indent="0" algn="just">
              <a:buNone/>
            </a:pPr>
            <a:endParaRPr lang="es-CL" dirty="0">
              <a:solidFill>
                <a:schemeClr val="tx1"/>
              </a:solidFill>
            </a:endParaRPr>
          </a:p>
          <a:p>
            <a:pPr algn="just"/>
            <a:r>
              <a:rPr lang="es-CL" b="1" dirty="0">
                <a:solidFill>
                  <a:schemeClr val="tx1"/>
                </a:solidFill>
              </a:rPr>
              <a:t>4) ¿Puedo participar del premio si no soy chileno?</a:t>
            </a:r>
          </a:p>
          <a:p>
            <a:pPr lvl="1" algn="just"/>
            <a:r>
              <a:rPr lang="es-CL" dirty="0">
                <a:solidFill>
                  <a:schemeClr val="tx1"/>
                </a:solidFill>
              </a:rPr>
              <a:t>Sí.</a:t>
            </a:r>
          </a:p>
          <a:p>
            <a:pPr marL="365760" lvl="1" indent="0" algn="just">
              <a:buNone/>
            </a:pPr>
            <a:endParaRPr lang="es-CL" dirty="0">
              <a:solidFill>
                <a:schemeClr val="tx1"/>
              </a:solidFill>
            </a:endParaRPr>
          </a:p>
          <a:p>
            <a:pPr marL="365760" lvl="1" indent="0" algn="just">
              <a:buNone/>
            </a:pPr>
            <a:endParaRPr lang="es-CL" dirty="0">
              <a:solidFill>
                <a:schemeClr val="tx1"/>
              </a:solidFill>
            </a:endParaRPr>
          </a:p>
          <a:p>
            <a:pPr algn="just"/>
            <a:r>
              <a:rPr lang="es-CL" b="1" dirty="0">
                <a:solidFill>
                  <a:schemeClr val="tx1"/>
                </a:solidFill>
              </a:rPr>
              <a:t>5) ¿Puedo participar representando a una institución pública que no es en la que trabajo actualmente?</a:t>
            </a:r>
          </a:p>
          <a:p>
            <a:pPr lvl="1" algn="just"/>
            <a:r>
              <a:rPr lang="es-CL" dirty="0">
                <a:solidFill>
                  <a:schemeClr val="tx1"/>
                </a:solidFill>
              </a:rPr>
              <a:t>No.</a:t>
            </a:r>
          </a:p>
          <a:p>
            <a:pPr marL="365760" lvl="1" indent="0" algn="just">
              <a:buNone/>
            </a:pPr>
            <a:endParaRPr lang="es-CL" dirty="0">
              <a:solidFill>
                <a:schemeClr val="tx1"/>
              </a:solidFill>
            </a:endParaRPr>
          </a:p>
          <a:p>
            <a:pPr marL="365760" lvl="1" indent="0" algn="just">
              <a:buNone/>
            </a:pPr>
            <a:endParaRPr lang="es-CL" dirty="0">
              <a:solidFill>
                <a:schemeClr val="tx1"/>
              </a:solidFill>
            </a:endParaRPr>
          </a:p>
          <a:p>
            <a:pPr algn="just"/>
            <a:endParaRPr lang="es-CL" dirty="0">
              <a:solidFill>
                <a:schemeClr val="tx1"/>
              </a:solidFill>
            </a:endParaRPr>
          </a:p>
        </p:txBody>
      </p:sp>
      <p:sp>
        <p:nvSpPr>
          <p:cNvPr id="5" name="Marcador de contenido 4"/>
          <p:cNvSpPr>
            <a:spLocks noGrp="1"/>
          </p:cNvSpPr>
          <p:nvPr>
            <p:ph sz="quarter" idx="12"/>
          </p:nvPr>
        </p:nvSpPr>
        <p:spPr/>
        <p:txBody>
          <a:bodyPr/>
          <a:lstStyle/>
          <a:p>
            <a:r>
              <a:rPr lang="es-CL" dirty="0"/>
              <a:t>Preguntas frecuentes</a:t>
            </a:r>
          </a:p>
          <a:p>
            <a:endParaRPr lang="es-CL" dirty="0"/>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34</a:t>
            </a:fld>
            <a:endParaRPr lang="en-US" dirty="0"/>
          </a:p>
        </p:txBody>
      </p:sp>
    </p:spTree>
    <p:extLst>
      <p:ext uri="{BB962C8B-B14F-4D97-AF65-F5344CB8AC3E}">
        <p14:creationId xmlns:p14="http://schemas.microsoft.com/office/powerpoint/2010/main" val="28875388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es-CL" b="1" dirty="0">
                <a:solidFill>
                  <a:schemeClr val="tx1"/>
                </a:solidFill>
              </a:rPr>
              <a:t>6) ¿Puedo participar por el premio si fui el creador de una iniciativa implementada en dos instituciones, y que tuvo impacto en ambas?. En este caso, ¿por cuál institución me inscribo?</a:t>
            </a:r>
          </a:p>
          <a:p>
            <a:pPr lvl="1" algn="just"/>
            <a:r>
              <a:rPr lang="es-CL" dirty="0">
                <a:solidFill>
                  <a:schemeClr val="tx1"/>
                </a:solidFill>
              </a:rPr>
              <a:t>Sí, puede participar. Debe inscribirse por la institución a la que pertenece actualmente.</a:t>
            </a:r>
          </a:p>
          <a:p>
            <a:pPr lvl="1" algn="just"/>
            <a:endParaRPr lang="es-CL" dirty="0">
              <a:solidFill>
                <a:schemeClr val="tx1"/>
              </a:solidFill>
            </a:endParaRPr>
          </a:p>
          <a:p>
            <a:pPr lvl="1" algn="just"/>
            <a:endParaRPr lang="es-CL" dirty="0">
              <a:solidFill>
                <a:schemeClr val="tx1"/>
              </a:solidFill>
            </a:endParaRPr>
          </a:p>
          <a:p>
            <a:pPr algn="just"/>
            <a:r>
              <a:rPr lang="es-CL" b="1" dirty="0">
                <a:solidFill>
                  <a:schemeClr val="tx1"/>
                </a:solidFill>
              </a:rPr>
              <a:t>7) ¿Pueden presentarse iniciativas que ya se postularon en otras versiones del concurso?</a:t>
            </a:r>
          </a:p>
          <a:p>
            <a:pPr lvl="1" algn="just"/>
            <a:r>
              <a:rPr lang="es-CL" dirty="0">
                <a:solidFill>
                  <a:schemeClr val="tx1"/>
                </a:solidFill>
              </a:rPr>
              <a:t>Sí, podrán postular aquellas iniciativas que fueron finalistas del Concurso Funciona! en versiones anteriores (ver detalle en https://www.concursofunciona.cl/replicabilidad/) y que no resultaron ganadoras en alguna versión del Concurso Funciona!. Las iniciativas que postulen deberán demostrar alguna mejora o avance desde la presentación original.</a:t>
            </a:r>
          </a:p>
          <a:p>
            <a:pPr lvl="1" algn="just"/>
            <a:endParaRPr lang="es-CL" dirty="0">
              <a:solidFill>
                <a:schemeClr val="tx1"/>
              </a:solidFill>
            </a:endParaRPr>
          </a:p>
          <a:p>
            <a:pPr lvl="1" algn="just"/>
            <a:endParaRPr lang="es-CL" dirty="0">
              <a:solidFill>
                <a:schemeClr val="tx1"/>
              </a:solidFill>
            </a:endParaRPr>
          </a:p>
          <a:p>
            <a:pPr algn="just"/>
            <a:r>
              <a:rPr lang="es-CL" b="1" dirty="0">
                <a:solidFill>
                  <a:schemeClr val="tx1"/>
                </a:solidFill>
              </a:rPr>
              <a:t>8) ¿Se puede postular una mejora que es la continuación de una de las postulaciones finalistas de años anteriores?</a:t>
            </a:r>
          </a:p>
          <a:p>
            <a:pPr lvl="1" algn="just"/>
            <a:r>
              <a:rPr lang="es-CL" dirty="0">
                <a:solidFill>
                  <a:schemeClr val="tx1"/>
                </a:solidFill>
              </a:rPr>
              <a:t>Sólo si no han resultado ganadoras en alguna versión del Concurso Funciona! y que demuestre alguna mejora o avance desde la presentación original.</a:t>
            </a:r>
          </a:p>
          <a:p>
            <a:pPr marL="365760" lvl="1" indent="0" algn="just">
              <a:buNone/>
            </a:pPr>
            <a:r>
              <a:rPr lang="es-CL" dirty="0">
                <a:solidFill>
                  <a:schemeClr val="tx1"/>
                </a:solidFill>
              </a:rPr>
              <a:t> </a:t>
            </a:r>
            <a:r>
              <a:rPr lang="es-CL" dirty="0"/>
              <a:t>actualmente.</a:t>
            </a:r>
          </a:p>
        </p:txBody>
      </p:sp>
      <p:sp>
        <p:nvSpPr>
          <p:cNvPr id="5" name="Marcador de contenido 4"/>
          <p:cNvSpPr>
            <a:spLocks noGrp="1"/>
          </p:cNvSpPr>
          <p:nvPr>
            <p:ph sz="quarter" idx="12"/>
          </p:nvPr>
        </p:nvSpPr>
        <p:spPr/>
        <p:txBody>
          <a:bodyPr/>
          <a:lstStyle/>
          <a:p>
            <a:r>
              <a:rPr lang="es-CL" dirty="0"/>
              <a:t>Preguntas frecuentes</a:t>
            </a:r>
          </a:p>
          <a:p>
            <a:endParaRPr lang="es-CL" dirty="0"/>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35</a:t>
            </a:fld>
            <a:endParaRPr lang="en-US" dirty="0"/>
          </a:p>
        </p:txBody>
      </p:sp>
    </p:spTree>
    <p:extLst>
      <p:ext uri="{BB962C8B-B14F-4D97-AF65-F5344CB8AC3E}">
        <p14:creationId xmlns:p14="http://schemas.microsoft.com/office/powerpoint/2010/main" val="4304577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0931-CA7B-D10F-E1CC-73356CDB9E8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8432C0E-1816-08D5-4E86-A4E3424BD60C}"/>
              </a:ext>
            </a:extLst>
          </p:cNvPr>
          <p:cNvSpPr>
            <a:spLocks noGrp="1"/>
          </p:cNvSpPr>
          <p:nvPr>
            <p:ph idx="1"/>
          </p:nvPr>
        </p:nvSpPr>
        <p:spPr/>
        <p:txBody>
          <a:bodyPr>
            <a:normAutofit lnSpcReduction="10000"/>
          </a:bodyPr>
          <a:lstStyle/>
          <a:p>
            <a:pPr algn="just"/>
            <a:r>
              <a:rPr lang="es-CL" b="1" dirty="0">
                <a:solidFill>
                  <a:schemeClr val="tx1"/>
                </a:solidFill>
              </a:rPr>
              <a:t>9) ¿Es necesario completar todos los campos del formulario de postulación?</a:t>
            </a:r>
          </a:p>
          <a:p>
            <a:pPr lvl="1" algn="just"/>
            <a:r>
              <a:rPr lang="es-CL" dirty="0">
                <a:solidFill>
                  <a:schemeClr val="tx1"/>
                </a:solidFill>
              </a:rPr>
              <a:t>Sí, de lo contrario la iniciativa quedará excluida del proceso.</a:t>
            </a:r>
          </a:p>
          <a:p>
            <a:pPr marL="457200" lvl="1" indent="0" algn="just">
              <a:buNone/>
            </a:pPr>
            <a:endParaRPr lang="es-CL" dirty="0">
              <a:solidFill>
                <a:schemeClr val="tx1"/>
              </a:solidFill>
            </a:endParaRPr>
          </a:p>
          <a:p>
            <a:pPr marL="457200" lvl="1" indent="0" algn="just">
              <a:buNone/>
            </a:pPr>
            <a:endParaRPr lang="es-CL" dirty="0">
              <a:solidFill>
                <a:schemeClr val="tx1"/>
              </a:solidFill>
            </a:endParaRPr>
          </a:p>
          <a:p>
            <a:pPr algn="just"/>
            <a:r>
              <a:rPr lang="es-CL" b="1" dirty="0">
                <a:solidFill>
                  <a:schemeClr val="tx1"/>
                </a:solidFill>
              </a:rPr>
              <a:t>10) ¿Pueden postular los mismos funcionarios/as que presentaron iniciativas en las versiones anteriores del concurso?</a:t>
            </a:r>
          </a:p>
          <a:p>
            <a:pPr lvl="1" algn="just"/>
            <a:r>
              <a:rPr lang="es-CL" dirty="0">
                <a:solidFill>
                  <a:schemeClr val="tx1"/>
                </a:solidFill>
              </a:rPr>
              <a:t>Sí, pueden postular los mismos funcionarios incluso con las mismas iniciativas, siempre que no hayan resultado ganadoras en versiones anteriores del Concurso. En el caso de que presenten iniciativas que fueron finalistas en versiones anteriores del concurso y no resultaron ganadoras, deberán acreditar alguna mejora o avance desde la presentación original.</a:t>
            </a:r>
          </a:p>
          <a:p>
            <a:pPr lvl="1" algn="just"/>
            <a:endParaRPr lang="es-CL" dirty="0">
              <a:solidFill>
                <a:schemeClr val="tx1"/>
              </a:solidFill>
            </a:endParaRPr>
          </a:p>
          <a:p>
            <a:pPr lvl="1" algn="just"/>
            <a:endParaRPr lang="es-CL" dirty="0">
              <a:solidFill>
                <a:schemeClr val="tx1"/>
              </a:solidFill>
            </a:endParaRPr>
          </a:p>
          <a:p>
            <a:pPr algn="just"/>
            <a:r>
              <a:rPr lang="es-CL" b="1" dirty="0">
                <a:solidFill>
                  <a:schemeClr val="tx1"/>
                </a:solidFill>
              </a:rPr>
              <a:t>11) Si la iniciativa fue presentada en otro concurso, ¿puede presentarse?</a:t>
            </a:r>
          </a:p>
          <a:p>
            <a:pPr lvl="1" algn="just"/>
            <a:r>
              <a:rPr lang="es-CL" dirty="0">
                <a:solidFill>
                  <a:schemeClr val="tx1"/>
                </a:solidFill>
              </a:rPr>
              <a:t>Sí.</a:t>
            </a:r>
          </a:p>
          <a:p>
            <a:pPr marL="365760" lvl="1" indent="0" algn="just">
              <a:buNone/>
            </a:pPr>
            <a:r>
              <a:rPr lang="es-CL" dirty="0">
                <a:solidFill>
                  <a:schemeClr val="tx1"/>
                </a:solidFill>
              </a:rPr>
              <a:t> </a:t>
            </a:r>
            <a:r>
              <a:rPr lang="es-CL" dirty="0"/>
              <a:t>actualmente.</a:t>
            </a:r>
          </a:p>
        </p:txBody>
      </p:sp>
      <p:sp>
        <p:nvSpPr>
          <p:cNvPr id="5" name="Marcador de contenido 4">
            <a:extLst>
              <a:ext uri="{FF2B5EF4-FFF2-40B4-BE49-F238E27FC236}">
                <a16:creationId xmlns:a16="http://schemas.microsoft.com/office/drawing/2014/main" id="{42C5FBB3-C9E3-CB19-E3DC-019F01B7E770}"/>
              </a:ext>
            </a:extLst>
          </p:cNvPr>
          <p:cNvSpPr>
            <a:spLocks noGrp="1"/>
          </p:cNvSpPr>
          <p:nvPr>
            <p:ph sz="quarter" idx="12"/>
          </p:nvPr>
        </p:nvSpPr>
        <p:spPr/>
        <p:txBody>
          <a:bodyPr/>
          <a:lstStyle/>
          <a:p>
            <a:r>
              <a:rPr lang="es-CL" dirty="0"/>
              <a:t>Preguntas frecuentes</a:t>
            </a:r>
          </a:p>
          <a:p>
            <a:endParaRPr lang="es-CL" dirty="0"/>
          </a:p>
        </p:txBody>
      </p:sp>
      <p:sp>
        <p:nvSpPr>
          <p:cNvPr id="4" name="Slide Number Placeholder 3">
            <a:extLst>
              <a:ext uri="{FF2B5EF4-FFF2-40B4-BE49-F238E27FC236}">
                <a16:creationId xmlns:a16="http://schemas.microsoft.com/office/drawing/2014/main" id="{87966F27-045D-C13D-6E0C-BB7A60F12D12}"/>
              </a:ext>
            </a:extLst>
          </p:cNvPr>
          <p:cNvSpPr>
            <a:spLocks noGrp="1"/>
          </p:cNvSpPr>
          <p:nvPr>
            <p:ph type="sldNum" sz="quarter" idx="14"/>
          </p:nvPr>
        </p:nvSpPr>
        <p:spPr/>
        <p:txBody>
          <a:bodyPr/>
          <a:lstStyle/>
          <a:p>
            <a:pPr>
              <a:defRPr/>
            </a:pPr>
            <a:fld id="{2C61E554-64CF-4168-AEEA-DDEF68B0D33F}" type="slidenum">
              <a:rPr lang="en-US" smtClean="0"/>
              <a:pPr>
                <a:defRPr/>
              </a:pPr>
              <a:t>36</a:t>
            </a:fld>
            <a:endParaRPr lang="en-US" dirty="0"/>
          </a:p>
        </p:txBody>
      </p:sp>
    </p:spTree>
    <p:extLst>
      <p:ext uri="{BB962C8B-B14F-4D97-AF65-F5344CB8AC3E}">
        <p14:creationId xmlns:p14="http://schemas.microsoft.com/office/powerpoint/2010/main" val="12685357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r>
              <a:rPr lang="es-CL" b="1" dirty="0">
                <a:solidFill>
                  <a:schemeClr val="tx1"/>
                </a:solidFill>
              </a:rPr>
              <a:t>12) ¿Cuántas iniciativas se premian?</a:t>
            </a:r>
          </a:p>
          <a:p>
            <a:pPr lvl="1" algn="just"/>
            <a:r>
              <a:rPr lang="es-CL" dirty="0">
                <a:solidFill>
                  <a:schemeClr val="tx1"/>
                </a:solidFill>
              </a:rPr>
              <a:t>Tres, dos ganadoras en cada una de las dos categorías del premio (Servicios Públicos y Municipios), y una por votación ciudadana.</a:t>
            </a:r>
          </a:p>
          <a:p>
            <a:pPr lvl="1" algn="just"/>
            <a:endParaRPr lang="es-CL" dirty="0">
              <a:solidFill>
                <a:schemeClr val="tx1"/>
              </a:solidFill>
            </a:endParaRPr>
          </a:p>
          <a:p>
            <a:pPr lvl="1" algn="just"/>
            <a:endParaRPr lang="es-CL" dirty="0">
              <a:solidFill>
                <a:schemeClr val="tx1"/>
              </a:solidFill>
            </a:endParaRPr>
          </a:p>
          <a:p>
            <a:pPr algn="just"/>
            <a:r>
              <a:rPr lang="es-CL" b="1" dirty="0">
                <a:solidFill>
                  <a:schemeClr val="tx1"/>
                </a:solidFill>
              </a:rPr>
              <a:t>13) ¿La iniciativa puede ser una idea que se va a implementar más adelante?</a:t>
            </a:r>
          </a:p>
          <a:p>
            <a:pPr lvl="1" algn="just"/>
            <a:r>
              <a:rPr lang="es-CL" dirty="0">
                <a:solidFill>
                  <a:schemeClr val="tx1"/>
                </a:solidFill>
              </a:rPr>
              <a:t>No. El Concurso reconoce las iniciativas implementadas con una antigüedad mínima de 3 meses. </a:t>
            </a:r>
          </a:p>
          <a:p>
            <a:pPr lvl="1" algn="just"/>
            <a:r>
              <a:rPr lang="es-CL" dirty="0">
                <a:solidFill>
                  <a:schemeClr val="tx1"/>
                </a:solidFill>
              </a:rPr>
              <a:t>Cabe destacar que el inicio de la implementación de las iniciativas no puede ser anterior a enero del 2022.</a:t>
            </a:r>
          </a:p>
          <a:p>
            <a:pPr lvl="1" algn="just"/>
            <a:endParaRPr lang="es-CL" dirty="0">
              <a:solidFill>
                <a:schemeClr val="tx1"/>
              </a:solidFill>
            </a:endParaRPr>
          </a:p>
          <a:p>
            <a:pPr lvl="1" algn="just"/>
            <a:endParaRPr lang="es-CL" dirty="0">
              <a:solidFill>
                <a:schemeClr val="tx1"/>
              </a:solidFill>
            </a:endParaRPr>
          </a:p>
          <a:p>
            <a:pPr algn="just"/>
            <a:r>
              <a:rPr lang="es-CL" b="1" dirty="0">
                <a:solidFill>
                  <a:schemeClr val="tx1"/>
                </a:solidFill>
              </a:rPr>
              <a:t>14) ¿Es requisito subir un video relacionado a la iniciativa en el formulario de postulación?</a:t>
            </a:r>
          </a:p>
          <a:p>
            <a:pPr lvl="1" algn="just"/>
            <a:r>
              <a:rPr lang="es-CL" dirty="0">
                <a:solidFill>
                  <a:schemeClr val="tx1"/>
                </a:solidFill>
              </a:rPr>
              <a:t>Sí, su incorporación es parte de los requisitos de admisibilidad en la postulación.</a:t>
            </a:r>
          </a:p>
          <a:p>
            <a:pPr marL="365760" lvl="1" indent="0" algn="just">
              <a:buNone/>
            </a:pPr>
            <a:endParaRPr lang="es-CL" dirty="0">
              <a:solidFill>
                <a:schemeClr val="tx1"/>
              </a:solidFill>
            </a:endParaRPr>
          </a:p>
          <a:p>
            <a:pPr algn="just"/>
            <a:endParaRPr lang="es-CL" dirty="0">
              <a:solidFill>
                <a:schemeClr val="tx1"/>
              </a:solidFill>
            </a:endParaRPr>
          </a:p>
        </p:txBody>
      </p:sp>
      <p:sp>
        <p:nvSpPr>
          <p:cNvPr id="5" name="Marcador de contenido 4"/>
          <p:cNvSpPr>
            <a:spLocks noGrp="1"/>
          </p:cNvSpPr>
          <p:nvPr>
            <p:ph sz="quarter" idx="12"/>
          </p:nvPr>
        </p:nvSpPr>
        <p:spPr/>
        <p:txBody>
          <a:bodyPr/>
          <a:lstStyle/>
          <a:p>
            <a:r>
              <a:rPr lang="es-CL" dirty="0"/>
              <a:t>Preguntas frecuentes</a:t>
            </a:r>
          </a:p>
          <a:p>
            <a:endParaRPr lang="es-CL" dirty="0"/>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37</a:t>
            </a:fld>
            <a:endParaRPr lang="en-US" dirty="0"/>
          </a:p>
        </p:txBody>
      </p:sp>
    </p:spTree>
    <p:extLst>
      <p:ext uri="{BB962C8B-B14F-4D97-AF65-F5344CB8AC3E}">
        <p14:creationId xmlns:p14="http://schemas.microsoft.com/office/powerpoint/2010/main" val="38647271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r>
              <a:rPr lang="es-CL" b="1" dirty="0">
                <a:solidFill>
                  <a:schemeClr val="tx1"/>
                </a:solidFill>
              </a:rPr>
              <a:t>15) ¿Deben presentarse documentos que respalden los resultados de las mejoras postuladas?</a:t>
            </a:r>
          </a:p>
          <a:p>
            <a:pPr lvl="1" algn="just"/>
            <a:r>
              <a:rPr lang="es-CL" dirty="0">
                <a:solidFill>
                  <a:schemeClr val="tx1"/>
                </a:solidFill>
              </a:rPr>
              <a:t>Sí. La postulación deberá ser acompañada de documentos que permitan comprobar la iniciativa y sus resultados.</a:t>
            </a:r>
          </a:p>
          <a:p>
            <a:pPr marL="365760" lvl="1" indent="0" algn="just">
              <a:buNone/>
            </a:pPr>
            <a:endParaRPr lang="es-CL" dirty="0">
              <a:solidFill>
                <a:schemeClr val="tx1"/>
              </a:solidFill>
            </a:endParaRPr>
          </a:p>
          <a:p>
            <a:pPr marL="365760" lvl="1" indent="0" algn="just">
              <a:buNone/>
            </a:pPr>
            <a:endParaRPr lang="es-CL" dirty="0">
              <a:solidFill>
                <a:schemeClr val="tx1"/>
              </a:solidFill>
            </a:endParaRPr>
          </a:p>
          <a:p>
            <a:pPr algn="just"/>
            <a:r>
              <a:rPr lang="es-CL" b="1" dirty="0">
                <a:solidFill>
                  <a:schemeClr val="tx1"/>
                </a:solidFill>
              </a:rPr>
              <a:t>16) En caso de ganador de alguna categoría, ¿cuándo se haría efectivo el premio?</a:t>
            </a:r>
          </a:p>
          <a:p>
            <a:pPr lvl="1" algn="just"/>
            <a:r>
              <a:rPr lang="es-CL" dirty="0">
                <a:solidFill>
                  <a:schemeClr val="tx1"/>
                </a:solidFill>
              </a:rPr>
              <a:t>Deberá acordarse en conjunto con el equipo de Concurso Funciona! del Servicio Civil, no debiendo excederse del año en que se obtiene el reconocimiento.</a:t>
            </a:r>
          </a:p>
          <a:p>
            <a:pPr lvl="1" algn="just"/>
            <a:endParaRPr lang="es-CL" dirty="0">
              <a:solidFill>
                <a:schemeClr val="tx1"/>
              </a:solidFill>
            </a:endParaRPr>
          </a:p>
          <a:p>
            <a:pPr lvl="1" algn="just"/>
            <a:endParaRPr lang="es-CL" dirty="0">
              <a:solidFill>
                <a:schemeClr val="tx1"/>
              </a:solidFill>
            </a:endParaRPr>
          </a:p>
          <a:p>
            <a:pPr algn="just"/>
            <a:r>
              <a:rPr lang="es-CL" b="1" dirty="0">
                <a:solidFill>
                  <a:schemeClr val="tx1"/>
                </a:solidFill>
              </a:rPr>
              <a:t>17) ¿Quiénes definen el programa de pasantía objeto del premio?</a:t>
            </a:r>
          </a:p>
          <a:p>
            <a:pPr lvl="1" algn="just"/>
            <a:r>
              <a:rPr lang="es-CL" dirty="0">
                <a:solidFill>
                  <a:schemeClr val="tx1"/>
                </a:solidFill>
              </a:rPr>
              <a:t>El equipo postulante podrá proponer una institución en América del Sur en particular a visitar, sin embargo, la definición será del Servicio Civil en conjunto con Laboratorio de Gobierno. Asimismo ocurre con el plan de actividades a desarrollar durante la pasantía.</a:t>
            </a:r>
          </a:p>
          <a:p>
            <a:pPr algn="just"/>
            <a:endParaRPr lang="es-CL" dirty="0">
              <a:solidFill>
                <a:schemeClr val="tx1"/>
              </a:solidFill>
            </a:endParaRPr>
          </a:p>
        </p:txBody>
      </p:sp>
      <p:sp>
        <p:nvSpPr>
          <p:cNvPr id="5" name="Marcador de contenido 4"/>
          <p:cNvSpPr>
            <a:spLocks noGrp="1"/>
          </p:cNvSpPr>
          <p:nvPr>
            <p:ph sz="quarter" idx="12"/>
          </p:nvPr>
        </p:nvSpPr>
        <p:spPr/>
        <p:txBody>
          <a:bodyPr/>
          <a:lstStyle/>
          <a:p>
            <a:r>
              <a:rPr lang="es-CL" dirty="0"/>
              <a:t>Preguntas frecuentes</a:t>
            </a:r>
          </a:p>
          <a:p>
            <a:endParaRPr lang="es-CL" dirty="0"/>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38</a:t>
            </a:fld>
            <a:endParaRPr lang="en-US" dirty="0"/>
          </a:p>
        </p:txBody>
      </p:sp>
    </p:spTree>
    <p:extLst>
      <p:ext uri="{BB962C8B-B14F-4D97-AF65-F5344CB8AC3E}">
        <p14:creationId xmlns:p14="http://schemas.microsoft.com/office/powerpoint/2010/main" val="17759622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r>
              <a:rPr lang="es-CL" b="1" dirty="0">
                <a:solidFill>
                  <a:schemeClr val="tx1"/>
                </a:solidFill>
              </a:rPr>
              <a:t>18) Si alguna persona del equipo decide no cursar el premio, en caso de resultar ganador, ¿puede usar su cupo algún otro funcionario?</a:t>
            </a:r>
          </a:p>
          <a:p>
            <a:pPr lvl="1" algn="just"/>
            <a:r>
              <a:rPr lang="es-CL" dirty="0">
                <a:solidFill>
                  <a:schemeClr val="tx1"/>
                </a:solidFill>
              </a:rPr>
              <a:t>Sí. Si alguno de los integrantes del equipo ganador o el/la Coordinador/a desiste del premio, podrá ser reemplazado por otra persona, cuya designación deberá ser informada a través de oficio de jefatura superior de la respectiva institución. Los/as integrantes de los equipos ganadores, deberán estar trabajando en la institución pública ganadora al momento de realizar la pasantía.</a:t>
            </a:r>
          </a:p>
          <a:p>
            <a:pPr lvl="1" algn="just"/>
            <a:endParaRPr lang="es-CL" dirty="0">
              <a:solidFill>
                <a:schemeClr val="tx1"/>
              </a:solidFill>
            </a:endParaRPr>
          </a:p>
          <a:p>
            <a:pPr algn="just"/>
            <a:r>
              <a:rPr lang="es-CL" b="1" dirty="0">
                <a:solidFill>
                  <a:schemeClr val="tx1"/>
                </a:solidFill>
              </a:rPr>
              <a:t>19) Si alguna persona de cualquiera de los equipos ganadores es desvinculada, ¿puede acceder al premio?</a:t>
            </a:r>
          </a:p>
          <a:p>
            <a:pPr lvl="1" algn="just"/>
            <a:r>
              <a:rPr lang="es-CL" dirty="0">
                <a:solidFill>
                  <a:schemeClr val="tx1"/>
                </a:solidFill>
              </a:rPr>
              <a:t>No. Los/as integrantes de los equipos ganadores, deberán estar trabajando en la institución pública ganadora al momento de realizar la pasantía.</a:t>
            </a:r>
          </a:p>
          <a:p>
            <a:pPr marL="365760" lvl="1" indent="0" algn="just">
              <a:buNone/>
            </a:pPr>
            <a:endParaRPr lang="es-CL" dirty="0">
              <a:solidFill>
                <a:schemeClr val="tx1"/>
              </a:solidFill>
            </a:endParaRPr>
          </a:p>
          <a:p>
            <a:pPr algn="just"/>
            <a:endParaRPr lang="es-CL" dirty="0">
              <a:solidFill>
                <a:schemeClr val="tx1"/>
              </a:solidFill>
            </a:endParaRPr>
          </a:p>
        </p:txBody>
      </p:sp>
      <p:sp>
        <p:nvSpPr>
          <p:cNvPr id="5" name="Marcador de contenido 4"/>
          <p:cNvSpPr>
            <a:spLocks noGrp="1"/>
          </p:cNvSpPr>
          <p:nvPr>
            <p:ph sz="quarter" idx="12"/>
          </p:nvPr>
        </p:nvSpPr>
        <p:spPr/>
        <p:txBody>
          <a:bodyPr/>
          <a:lstStyle/>
          <a:p>
            <a:r>
              <a:rPr lang="es-CL" dirty="0"/>
              <a:t>Preguntas frecuentes</a:t>
            </a:r>
          </a:p>
          <a:p>
            <a:endParaRPr lang="es-CL" dirty="0"/>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39</a:t>
            </a:fld>
            <a:endParaRPr lang="en-US" dirty="0"/>
          </a:p>
        </p:txBody>
      </p:sp>
    </p:spTree>
    <p:extLst>
      <p:ext uri="{BB962C8B-B14F-4D97-AF65-F5344CB8AC3E}">
        <p14:creationId xmlns:p14="http://schemas.microsoft.com/office/powerpoint/2010/main" val="1491484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AF87A-C7D8-F301-F0B0-A8E6831088A8}"/>
            </a:ext>
          </a:extLst>
        </p:cNvPr>
        <p:cNvGrpSpPr/>
        <p:nvPr/>
      </p:nvGrpSpPr>
      <p:grpSpPr>
        <a:xfrm>
          <a:off x="0" y="0"/>
          <a:ext cx="0" cy="0"/>
          <a:chOff x="0" y="0"/>
          <a:chExt cx="0" cy="0"/>
        </a:xfrm>
      </p:grpSpPr>
      <p:sp>
        <p:nvSpPr>
          <p:cNvPr id="3" name="Marcador de contenido 1">
            <a:extLst>
              <a:ext uri="{FF2B5EF4-FFF2-40B4-BE49-F238E27FC236}">
                <a16:creationId xmlns:a16="http://schemas.microsoft.com/office/drawing/2014/main" id="{F13800A5-AB03-B3AC-88E8-BB9A3D12B667}"/>
              </a:ext>
            </a:extLst>
          </p:cNvPr>
          <p:cNvSpPr txBox="1">
            <a:spLocks/>
          </p:cNvSpPr>
          <p:nvPr/>
        </p:nvSpPr>
        <p:spPr>
          <a:xfrm>
            <a:off x="1678243" y="150124"/>
            <a:ext cx="8424936" cy="144016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Clr>
                <a:srgbClr val="1F497D"/>
              </a:buClr>
              <a:buNone/>
              <a:defRPr/>
            </a:pPr>
            <a:r>
              <a:rPr lang="es-ES" sz="3600" i="1" dirty="0">
                <a:solidFill>
                  <a:srgbClr val="4F81BD"/>
                </a:solidFill>
                <a:latin typeface="Franklin Gothic Medium"/>
              </a:rPr>
              <a:t>¿Por qué es vital innovar hoy?</a:t>
            </a:r>
          </a:p>
          <a:p>
            <a:pPr algn="ctr">
              <a:buClr>
                <a:srgbClr val="1F497D"/>
              </a:buClr>
              <a:defRPr/>
            </a:pPr>
            <a:endParaRPr lang="es-CL" sz="2400" i="1" dirty="0">
              <a:solidFill>
                <a:prstClr val="white">
                  <a:lumMod val="75000"/>
                </a:prstClr>
              </a:solidFill>
              <a:latin typeface="Franklin Gothic Medium"/>
            </a:endParaRPr>
          </a:p>
        </p:txBody>
      </p:sp>
      <p:sp>
        <p:nvSpPr>
          <p:cNvPr id="4" name="Marcador de contenido 1">
            <a:extLst>
              <a:ext uri="{FF2B5EF4-FFF2-40B4-BE49-F238E27FC236}">
                <a16:creationId xmlns:a16="http://schemas.microsoft.com/office/drawing/2014/main" id="{5B90D4B8-D64C-C11D-B32E-455CFDEE22BF}"/>
              </a:ext>
            </a:extLst>
          </p:cNvPr>
          <p:cNvSpPr txBox="1">
            <a:spLocks/>
          </p:cNvSpPr>
          <p:nvPr/>
        </p:nvSpPr>
        <p:spPr>
          <a:xfrm>
            <a:off x="1212733" y="1237328"/>
            <a:ext cx="10341091" cy="3160011"/>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spcBef>
                <a:spcPts val="2400"/>
              </a:spcBef>
              <a:buClr>
                <a:srgbClr val="1F497D"/>
              </a:buClr>
              <a:defRPr/>
            </a:pPr>
            <a:r>
              <a:rPr lang="es-ES" sz="3200" i="1" dirty="0">
                <a:solidFill>
                  <a:schemeClr val="bg2">
                    <a:lumMod val="50000"/>
                  </a:schemeClr>
                </a:solidFill>
                <a:latin typeface="Franklin Gothic Medium"/>
              </a:rPr>
              <a:t>En Sector Privado: Innovar para competir</a:t>
            </a:r>
          </a:p>
          <a:p>
            <a:pPr>
              <a:spcBef>
                <a:spcPts val="2400"/>
              </a:spcBef>
              <a:buClr>
                <a:srgbClr val="1F497D"/>
              </a:buClr>
              <a:defRPr/>
            </a:pPr>
            <a:r>
              <a:rPr lang="es-ES" sz="3200" i="1" dirty="0">
                <a:solidFill>
                  <a:schemeClr val="bg2">
                    <a:lumMod val="50000"/>
                  </a:schemeClr>
                </a:solidFill>
                <a:latin typeface="Franklin Gothic Medium"/>
              </a:rPr>
              <a:t>En Sector Público: Innovar para SERVIR</a:t>
            </a:r>
          </a:p>
        </p:txBody>
      </p:sp>
    </p:spTree>
    <p:extLst>
      <p:ext uri="{BB962C8B-B14F-4D97-AF65-F5344CB8AC3E}">
        <p14:creationId xmlns:p14="http://schemas.microsoft.com/office/powerpoint/2010/main" val="424254120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r>
              <a:rPr lang="es-CL" b="1" dirty="0">
                <a:solidFill>
                  <a:schemeClr val="tx1"/>
                </a:solidFill>
              </a:rPr>
              <a:t>20) ¿Cómo puedo difundir el concurso al interior de mi Servicio?</a:t>
            </a:r>
          </a:p>
          <a:p>
            <a:pPr lvl="1" algn="just"/>
            <a:r>
              <a:rPr lang="es-CL" dirty="0">
                <a:solidFill>
                  <a:schemeClr val="tx1"/>
                </a:solidFill>
              </a:rPr>
              <a:t>Los/as Coordinadores/as disponen de varios elementos comunicacionales: logotipo, formulario tipo de postulación, contenido para el envío de un boletín interno, entre otros. Cada Coordinador/a tiene la libertad de utilizar estos elementos para generar la mayor difusión al interior de sus propios Servicios.</a:t>
            </a:r>
          </a:p>
          <a:p>
            <a:pPr lvl="1" algn="just"/>
            <a:endParaRPr lang="es-CL" dirty="0">
              <a:solidFill>
                <a:schemeClr val="tx1"/>
              </a:solidFill>
            </a:endParaRPr>
          </a:p>
          <a:p>
            <a:pPr lvl="1" algn="just"/>
            <a:endParaRPr lang="es-CL" dirty="0">
              <a:solidFill>
                <a:schemeClr val="tx1"/>
              </a:solidFill>
            </a:endParaRPr>
          </a:p>
          <a:p>
            <a:pPr algn="just"/>
            <a:r>
              <a:rPr lang="es-CL" b="1" dirty="0">
                <a:solidFill>
                  <a:schemeClr val="tx1"/>
                </a:solidFill>
              </a:rPr>
              <a:t>21) ¿Existe un formato tipo de postulación?</a:t>
            </a:r>
          </a:p>
          <a:p>
            <a:pPr lvl="1" algn="just"/>
            <a:r>
              <a:rPr lang="es-CL" dirty="0">
                <a:solidFill>
                  <a:schemeClr val="tx1"/>
                </a:solidFill>
              </a:rPr>
              <a:t>Sí, los funcionarios/as interesados en participar pueden cargar sus iniciativas directamente a la plataforma de postulación (http://www.concursofunciona.cl), las cuales deben ser validadas por su Coordinador/a para que sean formalmente postuladas al Concurso.</a:t>
            </a:r>
          </a:p>
          <a:p>
            <a:pPr lvl="1" algn="just"/>
            <a:r>
              <a:rPr lang="es-CL" dirty="0">
                <a:solidFill>
                  <a:schemeClr val="tx1"/>
                </a:solidFill>
              </a:rPr>
              <a:t>Adicionalmente existe un formato tipo en Word como apoyo a la plataforma. Este formato puede ser utilizado para la selección interna en los servicios y para recoger la información asociada a cada iniciativa. Sin embargo, cabe recalcar que el envío de este documento no constituye la postulación oficial al concurso.</a:t>
            </a:r>
          </a:p>
          <a:p>
            <a:pPr lvl="1" algn="just"/>
            <a:r>
              <a:rPr lang="es-CL" dirty="0">
                <a:solidFill>
                  <a:schemeClr val="tx1"/>
                </a:solidFill>
              </a:rPr>
              <a:t>Por último, es recomendable reunirse con los equipos postulantes para lograr una mejor formulación de la iniciativa a postular. </a:t>
            </a:r>
            <a:r>
              <a:rPr lang="es-CL" dirty="0"/>
              <a:t>comprensión</a:t>
            </a:r>
            <a:endParaRPr lang="es-CL" dirty="0">
              <a:solidFill>
                <a:schemeClr val="tx1"/>
              </a:solidFill>
            </a:endParaRPr>
          </a:p>
        </p:txBody>
      </p:sp>
      <p:sp>
        <p:nvSpPr>
          <p:cNvPr id="5" name="Marcador de contenido 4"/>
          <p:cNvSpPr>
            <a:spLocks noGrp="1"/>
          </p:cNvSpPr>
          <p:nvPr>
            <p:ph sz="quarter" idx="12"/>
          </p:nvPr>
        </p:nvSpPr>
        <p:spPr/>
        <p:txBody>
          <a:bodyPr/>
          <a:lstStyle/>
          <a:p>
            <a:r>
              <a:rPr lang="es-CL" dirty="0"/>
              <a:t>Preguntas frecuentes</a:t>
            </a:r>
          </a:p>
          <a:p>
            <a:endParaRPr lang="es-CL" dirty="0"/>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40</a:t>
            </a:fld>
            <a:endParaRPr lang="en-US" dirty="0"/>
          </a:p>
        </p:txBody>
      </p:sp>
    </p:spTree>
    <p:extLst>
      <p:ext uri="{BB962C8B-B14F-4D97-AF65-F5344CB8AC3E}">
        <p14:creationId xmlns:p14="http://schemas.microsoft.com/office/powerpoint/2010/main" val="22551877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r>
              <a:rPr lang="es-CL" b="1" dirty="0">
                <a:solidFill>
                  <a:schemeClr val="tx1"/>
                </a:solidFill>
              </a:rPr>
              <a:t>22) ¿Los equipos postulantes deben ingresar su iniciativa a la plataforma?</a:t>
            </a:r>
          </a:p>
          <a:p>
            <a:pPr lvl="1" algn="just"/>
            <a:r>
              <a:rPr lang="es-CL" dirty="0">
                <a:solidFill>
                  <a:schemeClr val="tx1"/>
                </a:solidFill>
              </a:rPr>
              <a:t>Pueden hacerlo registrándose en la plataforma (http://www.concursofunciona.cl), y con la condición de que sea revisada y validada por el(la) Coordinador(a) para que ésta sea formalmente postulada al concurso.</a:t>
            </a:r>
          </a:p>
          <a:p>
            <a:pPr algn="just"/>
            <a:endParaRPr lang="es-CL" dirty="0">
              <a:solidFill>
                <a:schemeClr val="tx1"/>
              </a:solidFill>
            </a:endParaRPr>
          </a:p>
          <a:p>
            <a:pPr algn="just"/>
            <a:endParaRPr lang="es-CL" dirty="0">
              <a:solidFill>
                <a:schemeClr val="tx1"/>
              </a:solidFill>
            </a:endParaRPr>
          </a:p>
          <a:p>
            <a:pPr algn="just"/>
            <a:r>
              <a:rPr lang="es-CL" b="1" dirty="0">
                <a:solidFill>
                  <a:schemeClr val="tx1"/>
                </a:solidFill>
              </a:rPr>
              <a:t>23) ¿Cuántas iniciativas se pueden cargar en la plataforma?</a:t>
            </a:r>
          </a:p>
          <a:p>
            <a:pPr lvl="1" algn="just"/>
            <a:r>
              <a:rPr lang="es-CL" dirty="0">
                <a:solidFill>
                  <a:schemeClr val="tx1"/>
                </a:solidFill>
              </a:rPr>
              <a:t>Todas las que la institución tenga y que cumplan los requisitos.</a:t>
            </a:r>
          </a:p>
          <a:p>
            <a:pPr lvl="1" algn="just"/>
            <a:endParaRPr lang="es-CL" dirty="0">
              <a:solidFill>
                <a:schemeClr val="tx1"/>
              </a:solidFill>
            </a:endParaRPr>
          </a:p>
          <a:p>
            <a:pPr lvl="1" algn="just"/>
            <a:endParaRPr lang="es-CL" dirty="0">
              <a:solidFill>
                <a:schemeClr val="tx1"/>
              </a:solidFill>
            </a:endParaRPr>
          </a:p>
          <a:p>
            <a:pPr algn="just"/>
            <a:r>
              <a:rPr lang="es-CL" b="1" dirty="0">
                <a:solidFill>
                  <a:schemeClr val="tx1"/>
                </a:solidFill>
              </a:rPr>
              <a:t>24) ¿Existe un formato para informar el apoyo de las asociaciones gremiales?</a:t>
            </a:r>
          </a:p>
          <a:p>
            <a:pPr lvl="1" algn="just"/>
            <a:r>
              <a:rPr lang="es-CL" dirty="0">
                <a:solidFill>
                  <a:schemeClr val="tx1"/>
                </a:solidFill>
              </a:rPr>
              <a:t>Sí. El formato se encuentra disponible en https://www.concursofunciona.cl/contenido-descargable/.</a:t>
            </a:r>
          </a:p>
          <a:p>
            <a:pPr algn="just"/>
            <a:endParaRPr lang="es-CL" dirty="0">
              <a:solidFill>
                <a:schemeClr val="tx1"/>
              </a:solidFill>
            </a:endParaRPr>
          </a:p>
        </p:txBody>
      </p:sp>
      <p:sp>
        <p:nvSpPr>
          <p:cNvPr id="5" name="Marcador de contenido 4"/>
          <p:cNvSpPr>
            <a:spLocks noGrp="1"/>
          </p:cNvSpPr>
          <p:nvPr>
            <p:ph sz="quarter" idx="12"/>
          </p:nvPr>
        </p:nvSpPr>
        <p:spPr/>
        <p:txBody>
          <a:bodyPr/>
          <a:lstStyle/>
          <a:p>
            <a:r>
              <a:rPr lang="es-CL" dirty="0"/>
              <a:t>Preguntas frecuentes</a:t>
            </a:r>
          </a:p>
          <a:p>
            <a:endParaRPr lang="es-CL" dirty="0"/>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41</a:t>
            </a:fld>
            <a:endParaRPr lang="en-US" dirty="0"/>
          </a:p>
        </p:txBody>
      </p:sp>
    </p:spTree>
    <p:extLst>
      <p:ext uri="{BB962C8B-B14F-4D97-AF65-F5344CB8AC3E}">
        <p14:creationId xmlns:p14="http://schemas.microsoft.com/office/powerpoint/2010/main" val="8698144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r>
              <a:rPr lang="es-CL" b="1" dirty="0">
                <a:solidFill>
                  <a:schemeClr val="tx1"/>
                </a:solidFill>
              </a:rPr>
              <a:t>25) ¿Cuál de las asociaciones gremiales del servicio deben dar este apoyo?</a:t>
            </a:r>
          </a:p>
          <a:p>
            <a:pPr lvl="1" algn="just"/>
            <a:r>
              <a:rPr lang="es-CL" dirty="0">
                <a:solidFill>
                  <a:schemeClr val="tx1"/>
                </a:solidFill>
              </a:rPr>
              <a:t>Cualquiera de las asociaciones.</a:t>
            </a:r>
          </a:p>
          <a:p>
            <a:pPr marL="365760" lvl="1" indent="0" algn="just">
              <a:buNone/>
            </a:pPr>
            <a:endPar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65760" lvl="1" indent="0" algn="just">
              <a:buNone/>
            </a:pPr>
            <a:endParaRPr lang="es-CL" sz="15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algn="just"/>
            <a:r>
              <a:rPr lang="es-CL" b="1" dirty="0">
                <a:solidFill>
                  <a:schemeClr val="tx1"/>
                </a:solidFill>
              </a:rPr>
              <a:t>26) Si el servicio no cuenta con asociación gremial, ¿qué se puede certificar?</a:t>
            </a:r>
          </a:p>
          <a:p>
            <a:pPr lvl="1" algn="just"/>
            <a:r>
              <a:rPr lang="es-CL" dirty="0">
                <a:solidFill>
                  <a:schemeClr val="tx1"/>
                </a:solidFill>
              </a:rPr>
              <a:t>En caso que el servicio no tenga asociación de funcionarios, el apoyo debe ser certificado por el mismo equipo de postulantes.</a:t>
            </a:r>
          </a:p>
          <a:p>
            <a:pPr marL="365760" lvl="1" indent="0" algn="just">
              <a:buNone/>
            </a:pPr>
            <a:endParaRPr lang="es-CL" dirty="0">
              <a:solidFill>
                <a:schemeClr val="tx1"/>
              </a:solidFill>
            </a:endParaRPr>
          </a:p>
          <a:p>
            <a:pPr algn="just"/>
            <a:endParaRPr lang="es-CL" dirty="0">
              <a:solidFill>
                <a:schemeClr val="tx1"/>
              </a:solidFill>
            </a:endParaRPr>
          </a:p>
        </p:txBody>
      </p:sp>
      <p:sp>
        <p:nvSpPr>
          <p:cNvPr id="5" name="Marcador de contenido 4"/>
          <p:cNvSpPr>
            <a:spLocks noGrp="1"/>
          </p:cNvSpPr>
          <p:nvPr>
            <p:ph sz="quarter" idx="12"/>
          </p:nvPr>
        </p:nvSpPr>
        <p:spPr/>
        <p:txBody>
          <a:bodyPr/>
          <a:lstStyle/>
          <a:p>
            <a:r>
              <a:rPr lang="es-CL" dirty="0"/>
              <a:t>Preguntas frecuentes</a:t>
            </a:r>
          </a:p>
          <a:p>
            <a:endParaRPr lang="es-CL" dirty="0"/>
          </a:p>
        </p:txBody>
      </p:sp>
      <p:sp>
        <p:nvSpPr>
          <p:cNvPr id="4" name="Slide Number Placeholder 3"/>
          <p:cNvSpPr>
            <a:spLocks noGrp="1"/>
          </p:cNvSpPr>
          <p:nvPr>
            <p:ph type="sldNum" sz="quarter" idx="14"/>
          </p:nvPr>
        </p:nvSpPr>
        <p:spPr/>
        <p:txBody>
          <a:bodyPr/>
          <a:lstStyle/>
          <a:p>
            <a:pPr>
              <a:defRPr/>
            </a:pPr>
            <a:fld id="{2C61E554-64CF-4168-AEEA-DDEF68B0D33F}" type="slidenum">
              <a:rPr lang="en-US" smtClean="0"/>
              <a:pPr>
                <a:defRPr/>
              </a:pPr>
              <a:t>42</a:t>
            </a:fld>
            <a:endParaRPr lang="en-US" dirty="0"/>
          </a:p>
        </p:txBody>
      </p:sp>
    </p:spTree>
    <p:extLst>
      <p:ext uri="{BB962C8B-B14F-4D97-AF65-F5344CB8AC3E}">
        <p14:creationId xmlns:p14="http://schemas.microsoft.com/office/powerpoint/2010/main" val="31372361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D7550-64D5-4C04-43A8-DCB19847F65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C34EBF-06E4-C815-6997-F4BA5C64B53F}"/>
              </a:ext>
            </a:extLst>
          </p:cNvPr>
          <p:cNvSpPr>
            <a:spLocks noGrp="1"/>
          </p:cNvSpPr>
          <p:nvPr>
            <p:ph idx="1"/>
          </p:nvPr>
        </p:nvSpPr>
        <p:spPr/>
        <p:txBody>
          <a:bodyPr>
            <a:normAutofit/>
          </a:bodyPr>
          <a:lstStyle/>
          <a:p>
            <a:pPr algn="just"/>
            <a:r>
              <a:rPr lang="es-CL" dirty="0"/>
              <a:t>Bases y requisitos de postulación</a:t>
            </a:r>
          </a:p>
          <a:p>
            <a:pPr lvl="1" algn="just"/>
            <a:r>
              <a:rPr lang="es-CL" sz="2000" spc="150" dirty="0">
                <a:hlinkClick r:id="rId2"/>
              </a:rPr>
              <a:t>concursofunciona@serviciocivil.cl</a:t>
            </a:r>
            <a:endParaRPr lang="es-CL" sz="2000" spc="150" dirty="0"/>
          </a:p>
          <a:p>
            <a:pPr algn="just"/>
            <a:endParaRPr lang="es-CL" dirty="0"/>
          </a:p>
          <a:p>
            <a:pPr algn="just"/>
            <a:r>
              <a:rPr lang="es-CL" dirty="0"/>
              <a:t>Iniciativas postulables y el uso de la plataforma</a:t>
            </a:r>
          </a:p>
          <a:p>
            <a:pPr lvl="1" algn="just"/>
            <a:r>
              <a:rPr lang="es-CL" sz="2000" spc="150" dirty="0">
                <a:hlinkClick r:id="rId3"/>
              </a:rPr>
              <a:t>funciona@ceop.cl</a:t>
            </a:r>
            <a:endParaRPr lang="es-CL" sz="2000" spc="150" dirty="0"/>
          </a:p>
        </p:txBody>
      </p:sp>
      <p:sp>
        <p:nvSpPr>
          <p:cNvPr id="5" name="Marcador de contenido 4">
            <a:extLst>
              <a:ext uri="{FF2B5EF4-FFF2-40B4-BE49-F238E27FC236}">
                <a16:creationId xmlns:a16="http://schemas.microsoft.com/office/drawing/2014/main" id="{D6E31373-4A81-C5BC-403C-AC1CEFB83D41}"/>
              </a:ext>
            </a:extLst>
          </p:cNvPr>
          <p:cNvSpPr>
            <a:spLocks noGrp="1"/>
          </p:cNvSpPr>
          <p:nvPr>
            <p:ph sz="quarter" idx="12"/>
          </p:nvPr>
        </p:nvSpPr>
        <p:spPr/>
        <p:txBody>
          <a:bodyPr/>
          <a:lstStyle/>
          <a:p>
            <a:r>
              <a:rPr lang="es-CL" dirty="0"/>
              <a:t>¿Dudas?</a:t>
            </a:r>
          </a:p>
        </p:txBody>
      </p:sp>
      <p:sp>
        <p:nvSpPr>
          <p:cNvPr id="4" name="Slide Number Placeholder 3">
            <a:extLst>
              <a:ext uri="{FF2B5EF4-FFF2-40B4-BE49-F238E27FC236}">
                <a16:creationId xmlns:a16="http://schemas.microsoft.com/office/drawing/2014/main" id="{543FFE68-5D40-B56C-E6CC-1F25922FF22E}"/>
              </a:ext>
            </a:extLst>
          </p:cNvPr>
          <p:cNvSpPr>
            <a:spLocks noGrp="1"/>
          </p:cNvSpPr>
          <p:nvPr>
            <p:ph type="sldNum" sz="quarter" idx="14"/>
          </p:nvPr>
        </p:nvSpPr>
        <p:spPr/>
        <p:txBody>
          <a:bodyPr/>
          <a:lstStyle/>
          <a:p>
            <a:pPr>
              <a:defRPr/>
            </a:pPr>
            <a:fld id="{2C61E554-64CF-4168-AEEA-DDEF68B0D33F}" type="slidenum">
              <a:rPr lang="en-US" smtClean="0"/>
              <a:pPr>
                <a:defRPr/>
              </a:pPr>
              <a:t>43</a:t>
            </a:fld>
            <a:endParaRPr lang="en-US" dirty="0"/>
          </a:p>
        </p:txBody>
      </p:sp>
    </p:spTree>
    <p:extLst>
      <p:ext uri="{BB962C8B-B14F-4D97-AF65-F5344CB8AC3E}">
        <p14:creationId xmlns:p14="http://schemas.microsoft.com/office/powerpoint/2010/main" val="19840975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09C94F-0955-3CBC-2EC9-67235D3211DD}"/>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F7603D1-3F22-2DB2-A28A-21F6563EF6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 name="Title 2">
            <a:extLst>
              <a:ext uri="{FF2B5EF4-FFF2-40B4-BE49-F238E27FC236}">
                <a16:creationId xmlns:a16="http://schemas.microsoft.com/office/drawing/2014/main" id="{056FC42E-6166-917C-A97A-DE1211C597BB}"/>
              </a:ext>
            </a:extLst>
          </p:cNvPr>
          <p:cNvSpPr txBox="1">
            <a:spLocks/>
          </p:cNvSpPr>
          <p:nvPr/>
        </p:nvSpPr>
        <p:spPr>
          <a:xfrm>
            <a:off x="803499" y="3130041"/>
            <a:ext cx="4882310" cy="238760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pPr marL="0" marR="0" lvl="0" indent="0" algn="l" defTabSz="914400" rtl="0" eaLnBrk="1" fontAlgn="auto" latinLnBrk="0" hangingPunct="1">
              <a:lnSpc>
                <a:spcPct val="90000"/>
              </a:lnSpc>
              <a:spcBef>
                <a:spcPct val="0"/>
              </a:spcBef>
              <a:spcAft>
                <a:spcPts val="600"/>
              </a:spcAft>
              <a:buClr>
                <a:srgbClr val="156082"/>
              </a:buClr>
              <a:buSzTx/>
              <a:buFontTx/>
              <a:buNone/>
              <a:tabLst/>
              <a:defRPr/>
            </a:pPr>
            <a:r>
              <a:rPr kumimoji="0" lang="en-US" sz="3400" b="1" i="0" u="none" strike="noStrike" kern="1200" cap="all" spc="150" normalizeH="0" baseline="0" noProof="0" dirty="0">
                <a:ln>
                  <a:noFill/>
                </a:ln>
                <a:solidFill>
                  <a:prstClr val="black"/>
                </a:solidFill>
                <a:effectLst/>
                <a:uLnTx/>
                <a:uFillTx/>
                <a:latin typeface="Aptos Display" panose="02110004020202020204"/>
                <a:ea typeface="+mj-ea"/>
                <a:cs typeface="+mj-cs"/>
              </a:rPr>
              <a:t>CAPACITACION COORDINADORES</a:t>
            </a:r>
            <a:br>
              <a:rPr kumimoji="0" lang="en-US" sz="3400" b="1" i="0" u="none" strike="noStrike" kern="1200" cap="all" spc="150" normalizeH="0" baseline="0" noProof="0" dirty="0">
                <a:ln>
                  <a:noFill/>
                </a:ln>
                <a:solidFill>
                  <a:prstClr val="black"/>
                </a:solidFill>
                <a:effectLst/>
                <a:uLnTx/>
                <a:uFillTx/>
                <a:latin typeface="Aptos Display" panose="02110004020202020204"/>
                <a:ea typeface="+mj-ea"/>
                <a:cs typeface="+mj-cs"/>
              </a:rPr>
            </a:br>
            <a:r>
              <a:rPr kumimoji="0" lang="en-US" sz="3400" b="1" i="0" u="none" strike="noStrike" kern="1200" cap="all" spc="150" normalizeH="0" baseline="0" noProof="0" dirty="0">
                <a:ln>
                  <a:noFill/>
                </a:ln>
                <a:solidFill>
                  <a:prstClr val="black"/>
                </a:solidFill>
                <a:effectLst/>
                <a:uLnTx/>
                <a:uFillTx/>
                <a:latin typeface="Aptos Display" panose="02110004020202020204"/>
                <a:ea typeface="+mj-ea"/>
                <a:cs typeface="+mj-cs"/>
              </a:rPr>
              <a:t>CONCURSO Funciona! </a:t>
            </a:r>
          </a:p>
          <a:p>
            <a:pPr marL="0" marR="0" lvl="0" indent="0" algn="l" defTabSz="914400" rtl="0" eaLnBrk="1" fontAlgn="auto" latinLnBrk="0" hangingPunct="1">
              <a:lnSpc>
                <a:spcPct val="90000"/>
              </a:lnSpc>
              <a:spcBef>
                <a:spcPct val="0"/>
              </a:spcBef>
              <a:spcAft>
                <a:spcPts val="600"/>
              </a:spcAft>
              <a:buClr>
                <a:srgbClr val="156082"/>
              </a:buClr>
              <a:buSzTx/>
              <a:buFontTx/>
              <a:buNone/>
              <a:tabLst/>
              <a:defRPr/>
            </a:pPr>
            <a:r>
              <a:rPr kumimoji="0" lang="en-US" sz="3400" b="1" i="0" u="none" strike="noStrike" kern="1200" cap="all" spc="150" normalizeH="0" baseline="0" noProof="0" dirty="0">
                <a:ln>
                  <a:noFill/>
                </a:ln>
                <a:solidFill>
                  <a:prstClr val="black"/>
                </a:solidFill>
                <a:effectLst/>
                <a:uLnTx/>
                <a:uFillTx/>
                <a:latin typeface="Aptos Display" panose="02110004020202020204"/>
                <a:ea typeface="+mj-ea"/>
                <a:cs typeface="+mj-cs"/>
              </a:rPr>
              <a:t>2025-2026</a:t>
            </a:r>
          </a:p>
        </p:txBody>
      </p:sp>
      <p:grpSp>
        <p:nvGrpSpPr>
          <p:cNvPr id="12" name="Group 11">
            <a:extLst>
              <a:ext uri="{FF2B5EF4-FFF2-40B4-BE49-F238E27FC236}">
                <a16:creationId xmlns:a16="http://schemas.microsoft.com/office/drawing/2014/main" id="{3F51DA97-E9D1-39B9-0B22-634E5AACBC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154317"/>
            <a:ext cx="731521" cy="673460"/>
            <a:chOff x="3940602" y="308034"/>
            <a:chExt cx="2116791" cy="3428999"/>
          </a:xfrm>
          <a:solidFill>
            <a:schemeClr val="accent4"/>
          </a:solidFill>
        </p:grpSpPr>
        <p:sp>
          <p:nvSpPr>
            <p:cNvPr id="13" name="Rectangle 12">
              <a:extLst>
                <a:ext uri="{FF2B5EF4-FFF2-40B4-BE49-F238E27FC236}">
                  <a16:creationId xmlns:a16="http://schemas.microsoft.com/office/drawing/2014/main" id="{7713ACF8-AA87-A73C-31C6-A756D5EB5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1B94262B-631F-63CE-CE3A-520F75D208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 name="Rectangle 14">
              <a:extLst>
                <a:ext uri="{FF2B5EF4-FFF2-40B4-BE49-F238E27FC236}">
                  <a16:creationId xmlns:a16="http://schemas.microsoft.com/office/drawing/2014/main" id="{63182206-EC94-9E55-20E6-731D84EDE7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17" name="Rectangle 16">
            <a:extLst>
              <a:ext uri="{FF2B5EF4-FFF2-40B4-BE49-F238E27FC236}">
                <a16:creationId xmlns:a16="http://schemas.microsoft.com/office/drawing/2014/main" id="{61AE374C-5991-CFB3-1B3D-DE8CCDAF74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9" name="Rectangle 18">
            <a:extLst>
              <a:ext uri="{FF2B5EF4-FFF2-40B4-BE49-F238E27FC236}">
                <a16:creationId xmlns:a16="http://schemas.microsoft.com/office/drawing/2014/main" id="{35DAEA05-F78B-26E3-7B45-92671B927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3" name="Imagen 2" descr="Imagen de la pantalla de un celular con letras&#10;&#10;Descripción generada automáticamente con confianza media">
            <a:extLst>
              <a:ext uri="{FF2B5EF4-FFF2-40B4-BE49-F238E27FC236}">
                <a16:creationId xmlns:a16="http://schemas.microsoft.com/office/drawing/2014/main" id="{D964CD45-31FF-DAD1-32A3-1ED6DB1CAF21}"/>
              </a:ext>
            </a:extLst>
          </p:cNvPr>
          <p:cNvPicPr>
            <a:picLocks noChangeAspect="1"/>
          </p:cNvPicPr>
          <p:nvPr/>
        </p:nvPicPr>
        <p:blipFill rotWithShape="1">
          <a:blip r:embed="rId2">
            <a:extLst>
              <a:ext uri="{28A0092B-C50C-407E-A947-70E740481C1C}">
                <a14:useLocalDpi xmlns:a14="http://schemas.microsoft.com/office/drawing/2010/main" val="0"/>
              </a:ext>
            </a:extLst>
          </a:blip>
          <a:srcRect b="1268"/>
          <a:stretch/>
        </p:blipFill>
        <p:spPr>
          <a:xfrm>
            <a:off x="5922492" y="666728"/>
            <a:ext cx="5536001" cy="5465791"/>
          </a:xfrm>
          <a:prstGeom prst="rect">
            <a:avLst/>
          </a:prstGeom>
          <a:noFill/>
        </p:spPr>
      </p:pic>
      <p:sp>
        <p:nvSpPr>
          <p:cNvPr id="5" name="Marcador de número de diapositiva 4" hidden="1">
            <a:extLst>
              <a:ext uri="{FF2B5EF4-FFF2-40B4-BE49-F238E27FC236}">
                <a16:creationId xmlns:a16="http://schemas.microsoft.com/office/drawing/2014/main" id="{2635A9A6-575B-5302-7440-3C434A81CEF0}"/>
              </a:ext>
            </a:extLst>
          </p:cNvPr>
          <p:cNvSpPr>
            <a:spLocks noGrp="1"/>
          </p:cNvSpPr>
          <p:nvPr>
            <p:ph type="sldNum" sz="quarter" idx="4294967295"/>
          </p:nvPr>
        </p:nvSpPr>
        <p:spPr>
          <a:xfrm>
            <a:off x="8184232" y="6357959"/>
            <a:ext cx="2133600" cy="265113"/>
          </a:xfrm>
          <a:prstGeom prst="rect">
            <a:avLst/>
          </a:prstGeom>
        </p:spPr>
        <p:txBody>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FC55829C-7EC7-42F4-9F53-6664EAFF71B5}" type="slidenum">
              <a:rPr kumimoji="0" lang="es-CL"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44</a:t>
            </a:fld>
            <a:endParaRPr kumimoji="0" lang="es-CL"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3545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4 Marcador de contenido">
            <a:extLst>
              <a:ext uri="{FF2B5EF4-FFF2-40B4-BE49-F238E27FC236}">
                <a16:creationId xmlns:a16="http://schemas.microsoft.com/office/drawing/2014/main" id="{9EAB18C6-610E-59FB-0818-6E6E7EF88FC6}"/>
              </a:ext>
            </a:extLst>
          </p:cNvPr>
          <p:cNvGraphicFramePr>
            <a:graphicFrameLocks/>
          </p:cNvGraphicFramePr>
          <p:nvPr>
            <p:extLst>
              <p:ext uri="{D42A27DB-BD31-4B8C-83A1-F6EECF244321}">
                <p14:modId xmlns:p14="http://schemas.microsoft.com/office/powerpoint/2010/main" val="3230486063"/>
              </p:ext>
            </p:extLst>
          </p:nvPr>
        </p:nvGraphicFramePr>
        <p:xfrm>
          <a:off x="2209800" y="1981200"/>
          <a:ext cx="77724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Marcador de contenido 1">
            <a:extLst>
              <a:ext uri="{FF2B5EF4-FFF2-40B4-BE49-F238E27FC236}">
                <a16:creationId xmlns:a16="http://schemas.microsoft.com/office/drawing/2014/main" id="{B6332821-63B6-496E-969E-0AC6E5166D55}"/>
              </a:ext>
            </a:extLst>
          </p:cNvPr>
          <p:cNvSpPr txBox="1">
            <a:spLocks/>
          </p:cNvSpPr>
          <p:nvPr/>
        </p:nvSpPr>
        <p:spPr>
          <a:xfrm>
            <a:off x="1678243" y="150124"/>
            <a:ext cx="8424936" cy="144016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lgn="ctr">
              <a:buClr>
                <a:srgbClr val="1F497D"/>
              </a:buClr>
              <a:defRPr/>
            </a:pPr>
            <a:r>
              <a:rPr lang="es-ES" sz="3200" i="1" dirty="0">
                <a:solidFill>
                  <a:srgbClr val="4F81BD"/>
                </a:solidFill>
                <a:latin typeface="Franklin Gothic Medium"/>
              </a:rPr>
              <a:t>¿Qué se requiere para que se innove en el sector público?</a:t>
            </a:r>
          </a:p>
          <a:p>
            <a:pPr algn="ctr">
              <a:buClr>
                <a:srgbClr val="1F497D"/>
              </a:buClr>
              <a:defRPr/>
            </a:pPr>
            <a:endParaRPr lang="es-CL" sz="2400" i="1" dirty="0">
              <a:solidFill>
                <a:prstClr val="white">
                  <a:lumMod val="75000"/>
                </a:prstClr>
              </a:solidFill>
              <a:latin typeface="Franklin Gothic Medium"/>
            </a:endParaRPr>
          </a:p>
        </p:txBody>
      </p:sp>
    </p:spTree>
    <p:extLst>
      <p:ext uri="{BB962C8B-B14F-4D97-AF65-F5344CB8AC3E}">
        <p14:creationId xmlns:p14="http://schemas.microsoft.com/office/powerpoint/2010/main" val="371562864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número de diapositiva"/>
          <p:cNvSpPr>
            <a:spLocks noGrp="1"/>
          </p:cNvSpPr>
          <p:nvPr>
            <p:ph type="sldNum" sz="quarter" idx="4"/>
          </p:nvPr>
        </p:nvSpPr>
        <p:spPr/>
        <p:txBody>
          <a:bodyPr/>
          <a:lstStyle/>
          <a:p>
            <a:fld id="{FC55829C-7EC7-42F4-9F53-6664EAFF71B5}" type="slidenum">
              <a:rPr lang="es-CL" smtClean="0"/>
              <a:pPr/>
              <a:t>6</a:t>
            </a:fld>
            <a:endParaRPr lang="es-CL" dirty="0"/>
          </a:p>
        </p:txBody>
      </p:sp>
      <p:sp>
        <p:nvSpPr>
          <p:cNvPr id="8" name="7 Rectángulo"/>
          <p:cNvSpPr/>
          <p:nvPr/>
        </p:nvSpPr>
        <p:spPr>
          <a:xfrm>
            <a:off x="1524000" y="2852936"/>
            <a:ext cx="9144000" cy="1296144"/>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4000" b="1" dirty="0">
                <a:latin typeface="Calibri" panose="020F0502020204030204" pitchFamily="34" charset="0"/>
              </a:rPr>
              <a:t>BASES CONCURSO FUNCIONA! 2025-2026</a:t>
            </a:r>
            <a:endParaRPr lang="es-CL" sz="4000" b="1" dirty="0">
              <a:latin typeface="Calibri" panose="020F0502020204030204" pitchFamily="34" charset="0"/>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13EBD-6CC2-EF6C-3AA8-E869225192E8}"/>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37DDF374-26BB-91DA-9464-2E4AE6D56ED2}"/>
              </a:ext>
            </a:extLst>
          </p:cNvPr>
          <p:cNvSpPr>
            <a:spLocks noGrp="1"/>
          </p:cNvSpPr>
          <p:nvPr>
            <p:ph idx="1"/>
          </p:nvPr>
        </p:nvSpPr>
        <p:spPr>
          <a:xfrm>
            <a:off x="335360" y="1484784"/>
            <a:ext cx="11226019" cy="5040560"/>
          </a:xfrm>
        </p:spPr>
        <p:txBody>
          <a:bodyPr>
            <a:normAutofit/>
          </a:bodyPr>
          <a:lstStyle/>
          <a:p>
            <a:pPr marL="285750" indent="-285750">
              <a:buFont typeface="Arial" panose="020B0604020202020204" pitchFamily="34" charset="0"/>
              <a:buChar char="•"/>
            </a:pPr>
            <a:r>
              <a:rPr lang="es-ES" sz="2400" dirty="0"/>
              <a:t>Reconocimiento a iniciativas diseñadas e implementadas por servidores públicos que crean valor público.</a:t>
            </a:r>
          </a:p>
          <a:p>
            <a:pPr marL="285750" indent="-285750">
              <a:buFont typeface="Arial" panose="020B0604020202020204" pitchFamily="34" charset="0"/>
              <a:buChar char="•"/>
            </a:pPr>
            <a:r>
              <a:rPr lang="es-ES" sz="2400" dirty="0"/>
              <a:t>Objetivo: Revalorizar la función pública y fomentar la cultura de innovación.</a:t>
            </a:r>
          </a:p>
          <a:p>
            <a:pPr marL="285750" indent="-285750">
              <a:buFont typeface="Arial" panose="020B0604020202020204" pitchFamily="34" charset="0"/>
              <a:buChar char="•"/>
            </a:pPr>
            <a:r>
              <a:rPr lang="es-ES" sz="2400" dirty="0"/>
              <a:t>Organiza: Servicio Civil con colaboración del Laboratorio de Gobierno.</a:t>
            </a:r>
            <a:endParaRPr lang="es-CL" sz="2400" dirty="0"/>
          </a:p>
          <a:p>
            <a:pPr marL="285750" indent="-285750" algn="just">
              <a:buFont typeface="Arial" panose="020B0604020202020204" pitchFamily="34" charset="0"/>
              <a:buChar char="•"/>
            </a:pPr>
            <a:endParaRPr lang="es-CL" sz="2400" dirty="0">
              <a:solidFill>
                <a:schemeClr val="tx1"/>
              </a:solidFill>
            </a:endParaRPr>
          </a:p>
          <a:p>
            <a:pPr marL="285750" indent="-285750" algn="just">
              <a:buFont typeface="Arial" panose="020B0604020202020204" pitchFamily="34" charset="0"/>
              <a:buChar char="•"/>
            </a:pPr>
            <a:endParaRPr lang="es-CL" sz="2400" dirty="0">
              <a:solidFill>
                <a:schemeClr val="tx1"/>
              </a:solidFill>
            </a:endParaRPr>
          </a:p>
        </p:txBody>
      </p:sp>
      <p:sp>
        <p:nvSpPr>
          <p:cNvPr id="5" name="Marcador de contenido 4">
            <a:extLst>
              <a:ext uri="{FF2B5EF4-FFF2-40B4-BE49-F238E27FC236}">
                <a16:creationId xmlns:a16="http://schemas.microsoft.com/office/drawing/2014/main" id="{4EFAB4CF-E999-FDC7-F6B6-C5D3E708C610}"/>
              </a:ext>
            </a:extLst>
          </p:cNvPr>
          <p:cNvSpPr>
            <a:spLocks noGrp="1"/>
          </p:cNvSpPr>
          <p:nvPr>
            <p:ph sz="quarter" idx="12"/>
          </p:nvPr>
        </p:nvSpPr>
        <p:spPr/>
        <p:txBody>
          <a:bodyPr>
            <a:normAutofit/>
          </a:bodyPr>
          <a:lstStyle/>
          <a:p>
            <a:r>
              <a:rPr lang="es-ES" sz="3200" dirty="0"/>
              <a:t>¿Qué es el Concurso Funciona!?</a:t>
            </a:r>
            <a:endParaRPr lang="es-CL" sz="3200" dirty="0"/>
          </a:p>
        </p:txBody>
      </p:sp>
      <p:sp>
        <p:nvSpPr>
          <p:cNvPr id="2" name="Slide Number Placeholder 1">
            <a:extLst>
              <a:ext uri="{FF2B5EF4-FFF2-40B4-BE49-F238E27FC236}">
                <a16:creationId xmlns:a16="http://schemas.microsoft.com/office/drawing/2014/main" id="{5E00CE6B-574A-784F-DE26-387F8449A0CD}"/>
              </a:ext>
            </a:extLst>
          </p:cNvPr>
          <p:cNvSpPr>
            <a:spLocks noGrp="1"/>
          </p:cNvSpPr>
          <p:nvPr>
            <p:ph type="sldNum" sz="quarter" idx="14"/>
          </p:nvPr>
        </p:nvSpPr>
        <p:spPr/>
        <p:txBody>
          <a:bodyPr/>
          <a:lstStyle/>
          <a:p>
            <a:pPr>
              <a:defRPr/>
            </a:pPr>
            <a:fld id="{2C61E554-64CF-4168-AEEA-DDEF68B0D33F}" type="slidenum">
              <a:rPr lang="en-US" smtClean="0"/>
              <a:pPr>
                <a:defRPr/>
              </a:pPr>
              <a:t>7</a:t>
            </a:fld>
            <a:endParaRPr lang="en-US" dirty="0"/>
          </a:p>
        </p:txBody>
      </p:sp>
    </p:spTree>
    <p:extLst>
      <p:ext uri="{BB962C8B-B14F-4D97-AF65-F5344CB8AC3E}">
        <p14:creationId xmlns:p14="http://schemas.microsoft.com/office/powerpoint/2010/main" val="1345273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2E25B-C9EE-FCFB-F52E-A1F3019BF482}"/>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F329EA8-8F25-C231-D2C0-495C8EDF010C}"/>
              </a:ext>
            </a:extLst>
          </p:cNvPr>
          <p:cNvSpPr>
            <a:spLocks noGrp="1"/>
          </p:cNvSpPr>
          <p:nvPr>
            <p:ph idx="1"/>
          </p:nvPr>
        </p:nvSpPr>
        <p:spPr>
          <a:xfrm>
            <a:off x="335360" y="1484784"/>
            <a:ext cx="11697755" cy="5040560"/>
          </a:xfrm>
        </p:spPr>
        <p:txBody>
          <a:bodyPr>
            <a:normAutofit fontScale="85000" lnSpcReduction="10000"/>
          </a:bodyPr>
          <a:lstStyle/>
          <a:p>
            <a:pPr marL="285750" indent="-285750">
              <a:buFont typeface="Arial" panose="020B0604020202020204" pitchFamily="34" charset="0"/>
              <a:buChar char="•"/>
            </a:pPr>
            <a:r>
              <a:rPr lang="es-CL" sz="2400" dirty="0"/>
              <a:t>Equipos de mínimo 3 y máximo 4 Funcionarios Públicos de:</a:t>
            </a:r>
          </a:p>
          <a:p>
            <a:pPr marL="971550" lvl="1" indent="-285750"/>
            <a:r>
              <a:rPr lang="es-CL" sz="2700" dirty="0">
                <a:solidFill>
                  <a:schemeClr val="bg2">
                    <a:lumMod val="50000"/>
                  </a:schemeClr>
                </a:solidFill>
              </a:rPr>
              <a:t>Administración Central del Estado (Incluye </a:t>
            </a:r>
            <a:r>
              <a:rPr lang="es-ES" sz="2700" dirty="0">
                <a:solidFill>
                  <a:schemeClr val="bg2">
                    <a:lumMod val="50000"/>
                  </a:schemeClr>
                </a:solidFill>
              </a:rPr>
              <a:t>GORES, Seremis, Servicios de Salud, etc.)</a:t>
            </a:r>
            <a:endParaRPr lang="es-CL" sz="2700" dirty="0">
              <a:solidFill>
                <a:schemeClr val="bg2">
                  <a:lumMod val="50000"/>
                </a:schemeClr>
              </a:solidFill>
            </a:endParaRPr>
          </a:p>
          <a:p>
            <a:pPr marL="971550" lvl="1" indent="-285750"/>
            <a:r>
              <a:rPr lang="es-CL" sz="2700" dirty="0">
                <a:solidFill>
                  <a:schemeClr val="bg2">
                    <a:lumMod val="50000"/>
                  </a:schemeClr>
                </a:solidFill>
              </a:rPr>
              <a:t>Municipalidades</a:t>
            </a:r>
          </a:p>
          <a:p>
            <a:pPr marL="285750" lvl="1" indent="-285750" defTabSz="457200">
              <a:lnSpc>
                <a:spcPct val="100000"/>
              </a:lnSpc>
              <a:spcBef>
                <a:spcPct val="20000"/>
              </a:spcBef>
            </a:pPr>
            <a:r>
              <a:rPr lang="es-ES" sz="2500" dirty="0">
                <a:solidFill>
                  <a:schemeClr val="tx1">
                    <a:lumMod val="75000"/>
                    <a:lumOff val="25000"/>
                  </a:schemeClr>
                </a:solidFill>
                <a:latin typeface="Verdana"/>
              </a:rPr>
              <a:t>Calidad jurídica de:</a:t>
            </a:r>
          </a:p>
          <a:p>
            <a:pPr marL="971550" lvl="1" indent="-285750"/>
            <a:r>
              <a:rPr lang="es-ES" sz="2700" dirty="0">
                <a:solidFill>
                  <a:schemeClr val="bg2">
                    <a:lumMod val="50000"/>
                  </a:schemeClr>
                </a:solidFill>
              </a:rPr>
              <a:t>Planta</a:t>
            </a:r>
          </a:p>
          <a:p>
            <a:pPr marL="971550" lvl="1" indent="-285750"/>
            <a:r>
              <a:rPr lang="es-ES" sz="2700" dirty="0">
                <a:solidFill>
                  <a:schemeClr val="bg2">
                    <a:lumMod val="50000"/>
                  </a:schemeClr>
                </a:solidFill>
              </a:rPr>
              <a:t>Contrata</a:t>
            </a:r>
          </a:p>
          <a:p>
            <a:pPr marL="971550" lvl="1" indent="-285750"/>
            <a:r>
              <a:rPr lang="es-ES" sz="2700" dirty="0">
                <a:solidFill>
                  <a:schemeClr val="bg2">
                    <a:lumMod val="50000"/>
                  </a:schemeClr>
                </a:solidFill>
              </a:rPr>
              <a:t>Honorarios (más de tres meses)</a:t>
            </a:r>
          </a:p>
          <a:p>
            <a:pPr marL="971550" lvl="1" indent="-285750"/>
            <a:r>
              <a:rPr lang="es-ES" sz="2700" dirty="0">
                <a:solidFill>
                  <a:schemeClr val="bg2">
                    <a:lumMod val="50000"/>
                  </a:schemeClr>
                </a:solidFill>
              </a:rPr>
              <a:t>Código del Trabajo. </a:t>
            </a:r>
            <a:endParaRPr lang="es-CL" sz="2700" dirty="0">
              <a:solidFill>
                <a:schemeClr val="bg2">
                  <a:lumMod val="50000"/>
                </a:schemeClr>
              </a:solidFill>
            </a:endParaRPr>
          </a:p>
          <a:p>
            <a:pPr marL="285750" indent="-285750"/>
            <a:endParaRPr lang="es-ES" sz="2100" dirty="0">
              <a:solidFill>
                <a:schemeClr val="tx1">
                  <a:lumMod val="75000"/>
                  <a:lumOff val="25000"/>
                </a:schemeClr>
              </a:solidFill>
              <a:latin typeface="Verdana"/>
            </a:endParaRPr>
          </a:p>
          <a:p>
            <a:pPr marL="285750" indent="-285750"/>
            <a:endParaRPr lang="es-ES" sz="2100" dirty="0"/>
          </a:p>
          <a:p>
            <a:pPr marL="285750" indent="-285750"/>
            <a:r>
              <a:rPr lang="es-ES" sz="2000" dirty="0">
                <a:solidFill>
                  <a:schemeClr val="tx1">
                    <a:lumMod val="75000"/>
                    <a:lumOff val="25000"/>
                  </a:schemeClr>
                </a:solidFill>
                <a:latin typeface="Verdana"/>
              </a:rPr>
              <a:t>Exclusiones: </a:t>
            </a:r>
          </a:p>
          <a:p>
            <a:pPr marL="342900" indent="-342900">
              <a:buFont typeface="Arial" panose="020B0604020202020204" pitchFamily="34" charset="0"/>
              <a:buChar char="•"/>
            </a:pPr>
            <a:r>
              <a:rPr lang="es-ES" sz="2000" dirty="0">
                <a:solidFill>
                  <a:schemeClr val="tx1">
                    <a:lumMod val="75000"/>
                    <a:lumOff val="25000"/>
                  </a:schemeClr>
                </a:solidFill>
                <a:latin typeface="Verdana"/>
              </a:rPr>
              <a:t>Funcionarios de Contraloría, Banco Central, FF.AA., Orden y Seguridad, Empresas Públicas y Servicios Autónomos.</a:t>
            </a:r>
          </a:p>
          <a:p>
            <a:pPr marL="342900" indent="-342900">
              <a:buFont typeface="Arial" panose="020B0604020202020204" pitchFamily="34" charset="0"/>
              <a:buChar char="•"/>
            </a:pPr>
            <a:r>
              <a:rPr lang="es-ES" sz="2000" dirty="0"/>
              <a:t>Funcionarios de Corporaciones de Educación y/o Salud, o de cualquier otra denominación, que puedan existir en los municipios a la fecha de la presente convocatoria. </a:t>
            </a:r>
          </a:p>
          <a:p>
            <a:pPr marL="342900" indent="-342900">
              <a:buFont typeface="Arial" panose="020B0604020202020204" pitchFamily="34" charset="0"/>
              <a:buChar char="•"/>
            </a:pPr>
            <a:r>
              <a:rPr lang="es-ES" sz="2000" dirty="0"/>
              <a:t>Jefes de División/Departamento (1°, 2° y 3° nivel)</a:t>
            </a:r>
            <a:endParaRPr lang="es-CL" sz="2000" dirty="0">
              <a:solidFill>
                <a:schemeClr val="tx1">
                  <a:lumMod val="75000"/>
                  <a:lumOff val="25000"/>
                </a:schemeClr>
              </a:solidFill>
              <a:latin typeface="Verdana"/>
            </a:endParaRPr>
          </a:p>
          <a:p>
            <a:pPr marL="971550" lvl="1" indent="-285750"/>
            <a:endParaRPr lang="es-CL" sz="2400" dirty="0">
              <a:solidFill>
                <a:schemeClr val="tx1">
                  <a:lumMod val="75000"/>
                  <a:lumOff val="25000"/>
                </a:schemeClr>
              </a:solidFill>
              <a:latin typeface="Verdana"/>
            </a:endParaRPr>
          </a:p>
          <a:p>
            <a:pPr marL="285750" indent="-285750"/>
            <a:endParaRPr lang="es-CL" sz="2400" dirty="0"/>
          </a:p>
          <a:p>
            <a:pPr marL="285750" indent="-285750" algn="just">
              <a:buFont typeface="Arial" panose="020B0604020202020204" pitchFamily="34" charset="0"/>
              <a:buChar char="•"/>
            </a:pPr>
            <a:endParaRPr lang="es-CL" sz="2400" dirty="0"/>
          </a:p>
          <a:p>
            <a:pPr marL="285750" indent="-285750" algn="just">
              <a:buFont typeface="Arial" panose="020B0604020202020204" pitchFamily="34" charset="0"/>
              <a:buChar char="•"/>
            </a:pPr>
            <a:endParaRPr lang="es-CL" sz="2400" dirty="0">
              <a:solidFill>
                <a:schemeClr val="tx1"/>
              </a:solidFill>
            </a:endParaRPr>
          </a:p>
        </p:txBody>
      </p:sp>
      <p:sp>
        <p:nvSpPr>
          <p:cNvPr id="5" name="Marcador de contenido 4">
            <a:extLst>
              <a:ext uri="{FF2B5EF4-FFF2-40B4-BE49-F238E27FC236}">
                <a16:creationId xmlns:a16="http://schemas.microsoft.com/office/drawing/2014/main" id="{5535A2EC-C84F-A6EB-6FA2-EC407ABD8A44}"/>
              </a:ext>
            </a:extLst>
          </p:cNvPr>
          <p:cNvSpPr>
            <a:spLocks noGrp="1"/>
          </p:cNvSpPr>
          <p:nvPr>
            <p:ph sz="quarter" idx="12"/>
          </p:nvPr>
        </p:nvSpPr>
        <p:spPr/>
        <p:txBody>
          <a:bodyPr>
            <a:normAutofit/>
          </a:bodyPr>
          <a:lstStyle/>
          <a:p>
            <a:r>
              <a:rPr lang="es-ES" sz="3200" dirty="0"/>
              <a:t>¿Quiénes pueden participar?</a:t>
            </a:r>
            <a:endParaRPr lang="es-CL" sz="3200" dirty="0"/>
          </a:p>
        </p:txBody>
      </p:sp>
      <p:sp>
        <p:nvSpPr>
          <p:cNvPr id="2" name="Slide Number Placeholder 1">
            <a:extLst>
              <a:ext uri="{FF2B5EF4-FFF2-40B4-BE49-F238E27FC236}">
                <a16:creationId xmlns:a16="http://schemas.microsoft.com/office/drawing/2014/main" id="{9CC3E0E1-90D3-11AD-BC90-1AE6232C97BB}"/>
              </a:ext>
            </a:extLst>
          </p:cNvPr>
          <p:cNvSpPr>
            <a:spLocks noGrp="1"/>
          </p:cNvSpPr>
          <p:nvPr>
            <p:ph type="sldNum" sz="quarter" idx="14"/>
          </p:nvPr>
        </p:nvSpPr>
        <p:spPr/>
        <p:txBody>
          <a:bodyPr/>
          <a:lstStyle/>
          <a:p>
            <a:pPr>
              <a:defRPr/>
            </a:pPr>
            <a:fld id="{2C61E554-64CF-4168-AEEA-DDEF68B0D33F}" type="slidenum">
              <a:rPr lang="en-US" smtClean="0"/>
              <a:pPr>
                <a:defRPr/>
              </a:pPr>
              <a:t>8</a:t>
            </a:fld>
            <a:endParaRPr lang="en-US" dirty="0"/>
          </a:p>
        </p:txBody>
      </p:sp>
    </p:spTree>
    <p:extLst>
      <p:ext uri="{BB962C8B-B14F-4D97-AF65-F5344CB8AC3E}">
        <p14:creationId xmlns:p14="http://schemas.microsoft.com/office/powerpoint/2010/main" val="670824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BDF16-2AE9-9FC9-49BA-BEA0BA5C50D0}"/>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6CA9BBE-E3D4-DC14-2F6B-E2F802AC91D0}"/>
              </a:ext>
            </a:extLst>
          </p:cNvPr>
          <p:cNvSpPr>
            <a:spLocks noGrp="1"/>
          </p:cNvSpPr>
          <p:nvPr>
            <p:ph idx="1"/>
          </p:nvPr>
        </p:nvSpPr>
        <p:spPr>
          <a:xfrm>
            <a:off x="335360" y="1484784"/>
            <a:ext cx="11697755" cy="5040560"/>
          </a:xfrm>
        </p:spPr>
        <p:txBody>
          <a:bodyPr>
            <a:normAutofit/>
          </a:bodyPr>
          <a:lstStyle/>
          <a:p>
            <a:pPr marL="285750" indent="-285750">
              <a:buFont typeface="Arial" panose="020B0604020202020204" pitchFamily="34" charset="0"/>
              <a:buChar char="•"/>
            </a:pPr>
            <a:r>
              <a:rPr lang="es-CL" sz="2400" dirty="0"/>
              <a:t>Categorías:</a:t>
            </a:r>
          </a:p>
          <a:p>
            <a:pPr marL="971550" lvl="1" indent="-285750"/>
            <a:r>
              <a:rPr lang="es-CL" sz="2700" dirty="0">
                <a:solidFill>
                  <a:schemeClr val="bg2">
                    <a:lumMod val="50000"/>
                  </a:schemeClr>
                </a:solidFill>
              </a:rPr>
              <a:t>Administración Central del Estado </a:t>
            </a:r>
          </a:p>
          <a:p>
            <a:pPr marL="971550" lvl="1" indent="-285750"/>
            <a:r>
              <a:rPr lang="es-CL" sz="2700" dirty="0">
                <a:solidFill>
                  <a:schemeClr val="bg2">
                    <a:lumMod val="50000"/>
                  </a:schemeClr>
                </a:solidFill>
              </a:rPr>
              <a:t>Municipalidad</a:t>
            </a:r>
          </a:p>
          <a:p>
            <a:pPr marL="285750" indent="-285750">
              <a:buFont typeface="Arial" panose="020B0604020202020204" pitchFamily="34" charset="0"/>
              <a:buChar char="•"/>
            </a:pPr>
            <a:r>
              <a:rPr lang="es-CL" sz="2400" dirty="0"/>
              <a:t>Subcategorías:</a:t>
            </a:r>
          </a:p>
          <a:p>
            <a:pPr marL="971550" lvl="1" indent="-285750"/>
            <a:r>
              <a:rPr lang="es-ES" sz="2700" dirty="0">
                <a:solidFill>
                  <a:schemeClr val="bg2">
                    <a:lumMod val="50000"/>
                  </a:schemeClr>
                </a:solidFill>
              </a:rPr>
              <a:t>Un Mejor Estado: Mejora calidad de servicio, confianza y participación.</a:t>
            </a:r>
          </a:p>
          <a:p>
            <a:pPr marL="971550" lvl="1" indent="-285750"/>
            <a:r>
              <a:rPr lang="es-ES" sz="2700" dirty="0">
                <a:solidFill>
                  <a:schemeClr val="bg2">
                    <a:lumMod val="50000"/>
                  </a:schemeClr>
                </a:solidFill>
              </a:rPr>
              <a:t>Un Estado Más Inclusivo: Impacto en género, inclusión y diversidad.</a:t>
            </a:r>
          </a:p>
          <a:p>
            <a:pPr marL="971550" lvl="1" indent="-285750"/>
            <a:r>
              <a:rPr lang="es-ES" sz="2700" dirty="0">
                <a:solidFill>
                  <a:schemeClr val="bg2">
                    <a:lumMod val="50000"/>
                  </a:schemeClr>
                </a:solidFill>
              </a:rPr>
              <a:t>Un Estado Más Eficiente: Mejoras en gestión interna y productividad.</a:t>
            </a:r>
          </a:p>
          <a:p>
            <a:pPr marL="285750" indent="-285750">
              <a:buFont typeface="Arial" panose="020B0604020202020204" pitchFamily="34" charset="0"/>
              <a:buChar char="•"/>
            </a:pPr>
            <a:endParaRPr lang="es-CL" sz="2400" dirty="0"/>
          </a:p>
          <a:p>
            <a:pPr marL="285750" indent="-285750"/>
            <a:endParaRPr lang="es-CL" sz="2400" dirty="0"/>
          </a:p>
          <a:p>
            <a:pPr marL="285750" indent="-285750" algn="just">
              <a:buFont typeface="Arial" panose="020B0604020202020204" pitchFamily="34" charset="0"/>
              <a:buChar char="•"/>
            </a:pPr>
            <a:endParaRPr lang="es-CL" sz="2400" dirty="0"/>
          </a:p>
          <a:p>
            <a:pPr marL="285750" indent="-285750" algn="just">
              <a:buFont typeface="Arial" panose="020B0604020202020204" pitchFamily="34" charset="0"/>
              <a:buChar char="•"/>
            </a:pPr>
            <a:endParaRPr lang="es-CL" sz="2400" dirty="0">
              <a:solidFill>
                <a:schemeClr val="tx1"/>
              </a:solidFill>
            </a:endParaRPr>
          </a:p>
        </p:txBody>
      </p:sp>
      <p:sp>
        <p:nvSpPr>
          <p:cNvPr id="5" name="Marcador de contenido 4">
            <a:extLst>
              <a:ext uri="{FF2B5EF4-FFF2-40B4-BE49-F238E27FC236}">
                <a16:creationId xmlns:a16="http://schemas.microsoft.com/office/drawing/2014/main" id="{8017C56E-E6CA-64BF-48D8-C2C1FD936DE1}"/>
              </a:ext>
            </a:extLst>
          </p:cNvPr>
          <p:cNvSpPr>
            <a:spLocks noGrp="1"/>
          </p:cNvSpPr>
          <p:nvPr>
            <p:ph sz="quarter" idx="12"/>
          </p:nvPr>
        </p:nvSpPr>
        <p:spPr/>
        <p:txBody>
          <a:bodyPr>
            <a:normAutofit/>
          </a:bodyPr>
          <a:lstStyle/>
          <a:p>
            <a:r>
              <a:rPr lang="es-ES" sz="3200" dirty="0"/>
              <a:t>Categorías y Subcategorías </a:t>
            </a:r>
            <a:endParaRPr lang="es-CL" sz="3200" dirty="0"/>
          </a:p>
        </p:txBody>
      </p:sp>
      <p:sp>
        <p:nvSpPr>
          <p:cNvPr id="2" name="Slide Number Placeholder 1">
            <a:extLst>
              <a:ext uri="{FF2B5EF4-FFF2-40B4-BE49-F238E27FC236}">
                <a16:creationId xmlns:a16="http://schemas.microsoft.com/office/drawing/2014/main" id="{E7249C8F-A79D-48BD-3267-E9D82837AB7A}"/>
              </a:ext>
            </a:extLst>
          </p:cNvPr>
          <p:cNvSpPr>
            <a:spLocks noGrp="1"/>
          </p:cNvSpPr>
          <p:nvPr>
            <p:ph type="sldNum" sz="quarter" idx="14"/>
          </p:nvPr>
        </p:nvSpPr>
        <p:spPr/>
        <p:txBody>
          <a:bodyPr/>
          <a:lstStyle/>
          <a:p>
            <a:pPr>
              <a:defRPr/>
            </a:pPr>
            <a:fld id="{2C61E554-64CF-4168-AEEA-DDEF68B0D33F}" type="slidenum">
              <a:rPr lang="en-US" smtClean="0"/>
              <a:pPr>
                <a:defRPr/>
              </a:pPr>
              <a:t>9</a:t>
            </a:fld>
            <a:endParaRPr lang="en-US" dirty="0"/>
          </a:p>
        </p:txBody>
      </p:sp>
    </p:spTree>
    <p:extLst>
      <p:ext uri="{BB962C8B-B14F-4D97-AF65-F5344CB8AC3E}">
        <p14:creationId xmlns:p14="http://schemas.microsoft.com/office/powerpoint/2010/main" val="75637524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1100</TotalTime>
  <Words>2615</Words>
  <Application>Microsoft Macintosh PowerPoint</Application>
  <PresentationFormat>Panorámica</PresentationFormat>
  <Paragraphs>296</Paragraphs>
  <Slides>44</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44</vt:i4>
      </vt:variant>
    </vt:vector>
  </HeadingPairs>
  <TitlesOfParts>
    <vt:vector size="53" baseType="lpstr">
      <vt:lpstr>Aptos</vt:lpstr>
      <vt:lpstr>Aptos Display</vt:lpstr>
      <vt:lpstr>Arial</vt:lpstr>
      <vt:lpstr>Calibri</vt:lpstr>
      <vt:lpstr>Franklin Gothic Medium</vt:lpstr>
      <vt:lpstr>gobCL</vt:lpstr>
      <vt:lpstr>Lucida Sans</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¿Cómo postular al concurso?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Pedro Traverso</dc:creator>
  <cp:lastModifiedBy>Ramón Andrés Martínez Villanueva Leyton</cp:lastModifiedBy>
  <cp:revision>16</cp:revision>
  <dcterms:created xsi:type="dcterms:W3CDTF">2025-01-13T17:04:40Z</dcterms:created>
  <dcterms:modified xsi:type="dcterms:W3CDTF">2026-01-13T17:35:59Z</dcterms:modified>
</cp:coreProperties>
</file>